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5" r:id="rId1"/>
  </p:sldMasterIdLst>
  <p:notesMasterIdLst>
    <p:notesMasterId r:id="rId36"/>
  </p:notesMasterIdLst>
  <p:handoutMasterIdLst>
    <p:handoutMasterId r:id="rId37"/>
  </p:handoutMasterIdLst>
  <p:sldIdLst>
    <p:sldId id="322" r:id="rId2"/>
    <p:sldId id="260" r:id="rId3"/>
    <p:sldId id="347" r:id="rId4"/>
    <p:sldId id="326" r:id="rId5"/>
    <p:sldId id="327" r:id="rId6"/>
    <p:sldId id="328" r:id="rId7"/>
    <p:sldId id="329" r:id="rId8"/>
    <p:sldId id="330" r:id="rId9"/>
    <p:sldId id="350" r:id="rId10"/>
    <p:sldId id="331" r:id="rId11"/>
    <p:sldId id="332" r:id="rId12"/>
    <p:sldId id="333" r:id="rId13"/>
    <p:sldId id="334" r:id="rId14"/>
    <p:sldId id="335" r:id="rId15"/>
    <p:sldId id="360" r:id="rId16"/>
    <p:sldId id="361" r:id="rId17"/>
    <p:sldId id="336" r:id="rId18"/>
    <p:sldId id="337" r:id="rId19"/>
    <p:sldId id="351" r:id="rId20"/>
    <p:sldId id="352" r:id="rId21"/>
    <p:sldId id="353" r:id="rId22"/>
    <p:sldId id="355" r:id="rId23"/>
    <p:sldId id="362" r:id="rId24"/>
    <p:sldId id="354" r:id="rId25"/>
    <p:sldId id="340" r:id="rId26"/>
    <p:sldId id="356" r:id="rId27"/>
    <p:sldId id="341" r:id="rId28"/>
    <p:sldId id="342" r:id="rId29"/>
    <p:sldId id="357" r:id="rId30"/>
    <p:sldId id="363" r:id="rId31"/>
    <p:sldId id="358" r:id="rId32"/>
    <p:sldId id="359" r:id="rId33"/>
    <p:sldId id="348" r:id="rId34"/>
    <p:sldId id="346" r:id="rId35"/>
  </p:sldIdLst>
  <p:sldSz cx="9144000" cy="6858000" type="screen4x3"/>
  <p:notesSz cx="6858000" cy="9144000"/>
  <p:defaultTextStyle>
    <a:defPPr>
      <a:defRPr lang="en-GB"/>
    </a:defPPr>
    <a:lvl1pPr algn="l" defTabSz="457200" rtl="0" fontAlgn="base">
      <a:spcBef>
        <a:spcPct val="0"/>
      </a:spcBef>
      <a:spcAft>
        <a:spcPct val="0"/>
      </a:spcAft>
      <a:buClr>
        <a:srgbClr val="FFFFFF"/>
      </a:buClr>
      <a:buSzPct val="100000"/>
      <a:buFont typeface="Times New Roman" pitchFamily="18" charset="0"/>
      <a:defRPr sz="2400" kern="1200">
        <a:solidFill>
          <a:schemeClr val="bg1"/>
        </a:solidFill>
        <a:latin typeface="Times New Roman" pitchFamily="18" charset="0"/>
        <a:ea typeface="ＭＳ Ｐゴシック" pitchFamily="34" charset="-128"/>
        <a:cs typeface="+mn-cs"/>
      </a:defRPr>
    </a:lvl1pPr>
    <a:lvl2pPr marL="457200" algn="l" defTabSz="457200" rtl="0" fontAlgn="base">
      <a:spcBef>
        <a:spcPct val="0"/>
      </a:spcBef>
      <a:spcAft>
        <a:spcPct val="0"/>
      </a:spcAft>
      <a:buClr>
        <a:srgbClr val="FFFFFF"/>
      </a:buClr>
      <a:buSzPct val="100000"/>
      <a:buFont typeface="Times New Roman" pitchFamily="18" charset="0"/>
      <a:defRPr sz="2400" kern="1200">
        <a:solidFill>
          <a:schemeClr val="bg1"/>
        </a:solidFill>
        <a:latin typeface="Times New Roman" pitchFamily="18" charset="0"/>
        <a:ea typeface="ＭＳ Ｐゴシック" pitchFamily="34" charset="-128"/>
        <a:cs typeface="+mn-cs"/>
      </a:defRPr>
    </a:lvl2pPr>
    <a:lvl3pPr marL="914400" algn="l" defTabSz="457200" rtl="0" fontAlgn="base">
      <a:spcBef>
        <a:spcPct val="0"/>
      </a:spcBef>
      <a:spcAft>
        <a:spcPct val="0"/>
      </a:spcAft>
      <a:buClr>
        <a:srgbClr val="FFFFFF"/>
      </a:buClr>
      <a:buSzPct val="100000"/>
      <a:buFont typeface="Times New Roman" pitchFamily="18" charset="0"/>
      <a:defRPr sz="2400" kern="1200">
        <a:solidFill>
          <a:schemeClr val="bg1"/>
        </a:solidFill>
        <a:latin typeface="Times New Roman" pitchFamily="18" charset="0"/>
        <a:ea typeface="ＭＳ Ｐゴシック" pitchFamily="34" charset="-128"/>
        <a:cs typeface="+mn-cs"/>
      </a:defRPr>
    </a:lvl3pPr>
    <a:lvl4pPr marL="1371600" algn="l" defTabSz="457200" rtl="0" fontAlgn="base">
      <a:spcBef>
        <a:spcPct val="0"/>
      </a:spcBef>
      <a:spcAft>
        <a:spcPct val="0"/>
      </a:spcAft>
      <a:buClr>
        <a:srgbClr val="FFFFFF"/>
      </a:buClr>
      <a:buSzPct val="100000"/>
      <a:buFont typeface="Times New Roman" pitchFamily="18" charset="0"/>
      <a:defRPr sz="2400" kern="1200">
        <a:solidFill>
          <a:schemeClr val="bg1"/>
        </a:solidFill>
        <a:latin typeface="Times New Roman" pitchFamily="18" charset="0"/>
        <a:ea typeface="ＭＳ Ｐゴシック" pitchFamily="34" charset="-128"/>
        <a:cs typeface="+mn-cs"/>
      </a:defRPr>
    </a:lvl4pPr>
    <a:lvl5pPr marL="1828800" algn="l" defTabSz="457200" rtl="0" fontAlgn="base">
      <a:spcBef>
        <a:spcPct val="0"/>
      </a:spcBef>
      <a:spcAft>
        <a:spcPct val="0"/>
      </a:spcAft>
      <a:buClr>
        <a:srgbClr val="FFFFFF"/>
      </a:buClr>
      <a:buSzPct val="100000"/>
      <a:buFont typeface="Times New Roman" pitchFamily="18" charset="0"/>
      <a:defRPr sz="2400" kern="1200">
        <a:solidFill>
          <a:schemeClr val="bg1"/>
        </a:solidFill>
        <a:latin typeface="Times New Roman" pitchFamily="18" charset="0"/>
        <a:ea typeface="ＭＳ Ｐゴシック" pitchFamily="34" charset="-128"/>
        <a:cs typeface="+mn-cs"/>
      </a:defRPr>
    </a:lvl5pPr>
    <a:lvl6pPr marL="2286000" algn="l" defTabSz="914400" rtl="0" eaLnBrk="1" latinLnBrk="0" hangingPunct="1">
      <a:defRPr sz="2400" kern="1200">
        <a:solidFill>
          <a:schemeClr val="bg1"/>
        </a:solidFill>
        <a:latin typeface="Times New Roman" pitchFamily="18" charset="0"/>
        <a:ea typeface="ＭＳ Ｐゴシック" pitchFamily="34" charset="-128"/>
        <a:cs typeface="+mn-cs"/>
      </a:defRPr>
    </a:lvl6pPr>
    <a:lvl7pPr marL="2743200" algn="l" defTabSz="914400" rtl="0" eaLnBrk="1" latinLnBrk="0" hangingPunct="1">
      <a:defRPr sz="2400" kern="1200">
        <a:solidFill>
          <a:schemeClr val="bg1"/>
        </a:solidFill>
        <a:latin typeface="Times New Roman" pitchFamily="18" charset="0"/>
        <a:ea typeface="ＭＳ Ｐゴシック" pitchFamily="34" charset="-128"/>
        <a:cs typeface="+mn-cs"/>
      </a:defRPr>
    </a:lvl7pPr>
    <a:lvl8pPr marL="3200400" algn="l" defTabSz="914400" rtl="0" eaLnBrk="1" latinLnBrk="0" hangingPunct="1">
      <a:defRPr sz="2400" kern="1200">
        <a:solidFill>
          <a:schemeClr val="bg1"/>
        </a:solidFill>
        <a:latin typeface="Times New Roman" pitchFamily="18" charset="0"/>
        <a:ea typeface="ＭＳ Ｐゴシック" pitchFamily="34" charset="-128"/>
        <a:cs typeface="+mn-cs"/>
      </a:defRPr>
    </a:lvl8pPr>
    <a:lvl9pPr marL="3657600" algn="l" defTabSz="914400" rtl="0" eaLnBrk="1" latinLnBrk="0" hangingPunct="1">
      <a:defRPr sz="2400" kern="1200">
        <a:solidFill>
          <a:schemeClr val="bg1"/>
        </a:solidFill>
        <a:latin typeface="Times New Roman" pitchFamily="18" charset="0"/>
        <a:ea typeface="ＭＳ Ｐゴシック"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948"/>
    <a:srgbClr val="FEFF60"/>
    <a:srgbClr val="114F96"/>
    <a:srgbClr val="0A508B"/>
    <a:srgbClr val="FFFF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82084" autoAdjust="0"/>
  </p:normalViewPr>
  <p:slideViewPr>
    <p:cSldViewPr>
      <p:cViewPr varScale="1">
        <p:scale>
          <a:sx n="55" d="100"/>
          <a:sy n="55" d="100"/>
        </p:scale>
        <p:origin x="-800" y="-120"/>
      </p:cViewPr>
      <p:guideLst>
        <p:guide orient="horz" pos="2160"/>
        <p:guide pos="2880"/>
      </p:guideLst>
    </p:cSldViewPr>
  </p:slideViewPr>
  <p:outlineViewPr>
    <p:cViewPr varScale="1">
      <p:scale>
        <a:sx n="170" d="200"/>
        <a:sy n="170" d="200"/>
      </p:scale>
      <p:origin x="0" y="0"/>
    </p:cViewPr>
  </p:outlineViewPr>
  <p:notesTextViewPr>
    <p:cViewPr>
      <p:scale>
        <a:sx n="155" d="100"/>
        <a:sy n="155" d="100"/>
      </p:scale>
      <p:origin x="0" y="0"/>
    </p:cViewPr>
  </p:notesTextViewPr>
  <p:sorterViewPr>
    <p:cViewPr>
      <p:scale>
        <a:sx n="66" d="100"/>
        <a:sy n="66" d="100"/>
      </p:scale>
      <p:origin x="0" y="1584"/>
    </p:cViewPr>
  </p:sorter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handoutMaster" Target="handoutMasters/handout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buFont typeface="Times New Roman" charset="0"/>
              <a:buNone/>
              <a:defRPr sz="1200">
                <a:latin typeface="Times New Roman" charset="0"/>
                <a:ea typeface="+mn-ea"/>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C423A5BB-21E2-40F8-BFB7-B5CB72CF9051}" type="datetime1">
              <a:rPr lang="en-US"/>
              <a:pPr>
                <a:defRPr/>
              </a:pPr>
              <a:t>8/28/13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buFont typeface="Times New Roman" charset="0"/>
              <a:buNone/>
              <a:defRPr sz="1200">
                <a:latin typeface="Times New Roman" charset="0"/>
                <a:ea typeface="+mn-ea"/>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78D9364D-F483-4240-94B9-00398833F71C}" type="slidenum">
              <a:rPr lang="en-US"/>
              <a:pPr>
                <a:defRPr/>
              </a:pPr>
              <a:t>‹#›</a:t>
            </a:fld>
            <a:endParaRPr lang="en-US"/>
          </a:p>
        </p:txBody>
      </p:sp>
    </p:spTree>
    <p:extLst>
      <p:ext uri="{BB962C8B-B14F-4D97-AF65-F5344CB8AC3E}">
        <p14:creationId xmlns:p14="http://schemas.microsoft.com/office/powerpoint/2010/main" val="80802968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3" name="AutoShape 1"/>
          <p:cNvSpPr>
            <a:spLocks noChangeArrowheads="1"/>
          </p:cNvSpPr>
          <p:nvPr/>
        </p:nvSpPr>
        <p:spPr bwMode="auto">
          <a:xfrm>
            <a:off x="0" y="0"/>
            <a:ext cx="6858000" cy="9144000"/>
          </a:xfrm>
          <a:prstGeom prst="roundRect">
            <a:avLst>
              <a:gd name="adj" fmla="val 23"/>
            </a:avLst>
          </a:prstGeom>
          <a:solidFill>
            <a:srgbClr val="FFFFFF"/>
          </a:solidFill>
          <a:ln w="9360">
            <a:noFill/>
            <a:miter lim="800000"/>
            <a:headEnd/>
            <a:tailEnd/>
          </a:ln>
          <a:effectLst/>
        </p:spPr>
        <p:txBody>
          <a:bodyPr wrap="none" anchor="ctr"/>
          <a:lstStyle/>
          <a:p>
            <a:pPr>
              <a:buFont typeface="Times New Roman" pitchFamily="16" charset="0"/>
              <a:buNone/>
              <a:defRPr/>
            </a:pPr>
            <a:endParaRPr lang="en-US" dirty="0">
              <a:latin typeface="Times New Roman" pitchFamily="16" charset="0"/>
              <a:ea typeface="+mn-ea"/>
            </a:endParaRPr>
          </a:p>
        </p:txBody>
      </p:sp>
      <p:sp>
        <p:nvSpPr>
          <p:cNvPr id="3074" name="AutoShape 2"/>
          <p:cNvSpPr>
            <a:spLocks noChangeArrowheads="1"/>
          </p:cNvSpPr>
          <p:nvPr/>
        </p:nvSpPr>
        <p:spPr bwMode="auto">
          <a:xfrm>
            <a:off x="0" y="0"/>
            <a:ext cx="6858000" cy="9144000"/>
          </a:xfrm>
          <a:prstGeom prst="roundRect">
            <a:avLst>
              <a:gd name="adj" fmla="val 23"/>
            </a:avLst>
          </a:prstGeom>
          <a:solidFill>
            <a:srgbClr val="FFFFFF"/>
          </a:solidFill>
          <a:ln w="9525">
            <a:noFill/>
            <a:round/>
            <a:headEnd/>
            <a:tailEnd/>
          </a:ln>
          <a:effectLst/>
        </p:spPr>
        <p:txBody>
          <a:bodyPr wrap="none" anchor="ctr"/>
          <a:lstStyle/>
          <a:p>
            <a:pPr>
              <a:buFont typeface="Times New Roman" pitchFamily="16" charset="0"/>
              <a:buNone/>
              <a:defRPr/>
            </a:pPr>
            <a:endParaRPr lang="en-US" dirty="0">
              <a:latin typeface="Times New Roman" pitchFamily="16" charset="0"/>
              <a:ea typeface="+mn-ea"/>
            </a:endParaRPr>
          </a:p>
        </p:txBody>
      </p:sp>
      <p:sp>
        <p:nvSpPr>
          <p:cNvPr id="3075" name="AutoShape 3"/>
          <p:cNvSpPr>
            <a:spLocks noChangeArrowheads="1"/>
          </p:cNvSpPr>
          <p:nvPr/>
        </p:nvSpPr>
        <p:spPr bwMode="auto">
          <a:xfrm>
            <a:off x="0" y="0"/>
            <a:ext cx="6858000" cy="9144000"/>
          </a:xfrm>
          <a:prstGeom prst="roundRect">
            <a:avLst>
              <a:gd name="adj" fmla="val 23"/>
            </a:avLst>
          </a:prstGeom>
          <a:solidFill>
            <a:srgbClr val="FFFFFF"/>
          </a:solidFill>
          <a:ln w="9525">
            <a:noFill/>
            <a:round/>
            <a:headEnd/>
            <a:tailEnd/>
          </a:ln>
          <a:effectLst/>
        </p:spPr>
        <p:txBody>
          <a:bodyPr wrap="none" anchor="ctr"/>
          <a:lstStyle/>
          <a:p>
            <a:pPr>
              <a:buFont typeface="Times New Roman" pitchFamily="16" charset="0"/>
              <a:buNone/>
              <a:defRPr/>
            </a:pPr>
            <a:endParaRPr lang="en-US" dirty="0">
              <a:latin typeface="Times New Roman" pitchFamily="16" charset="0"/>
              <a:ea typeface="+mn-ea"/>
            </a:endParaRPr>
          </a:p>
        </p:txBody>
      </p:sp>
      <p:sp>
        <p:nvSpPr>
          <p:cNvPr id="3076" name="AutoShape 4"/>
          <p:cNvSpPr>
            <a:spLocks noChangeArrowheads="1"/>
          </p:cNvSpPr>
          <p:nvPr/>
        </p:nvSpPr>
        <p:spPr bwMode="auto">
          <a:xfrm>
            <a:off x="0" y="0"/>
            <a:ext cx="6858000" cy="9144000"/>
          </a:xfrm>
          <a:prstGeom prst="roundRect">
            <a:avLst>
              <a:gd name="adj" fmla="val 23"/>
            </a:avLst>
          </a:prstGeom>
          <a:solidFill>
            <a:srgbClr val="FFFFFF"/>
          </a:solidFill>
          <a:ln w="9525">
            <a:noFill/>
            <a:round/>
            <a:headEnd/>
            <a:tailEnd/>
          </a:ln>
          <a:effectLst/>
        </p:spPr>
        <p:txBody>
          <a:bodyPr wrap="none" anchor="ctr"/>
          <a:lstStyle/>
          <a:p>
            <a:pPr>
              <a:buFont typeface="Times New Roman" pitchFamily="16" charset="0"/>
              <a:buNone/>
              <a:defRPr/>
            </a:pPr>
            <a:endParaRPr lang="en-US" dirty="0">
              <a:latin typeface="Times New Roman" pitchFamily="16" charset="0"/>
              <a:ea typeface="+mn-ea"/>
            </a:endParaRPr>
          </a:p>
        </p:txBody>
      </p:sp>
      <p:sp>
        <p:nvSpPr>
          <p:cNvPr id="3077" name="AutoShape 5"/>
          <p:cNvSpPr>
            <a:spLocks noChangeArrowheads="1"/>
          </p:cNvSpPr>
          <p:nvPr/>
        </p:nvSpPr>
        <p:spPr bwMode="auto">
          <a:xfrm>
            <a:off x="0" y="0"/>
            <a:ext cx="6858000" cy="9144000"/>
          </a:xfrm>
          <a:prstGeom prst="roundRect">
            <a:avLst>
              <a:gd name="adj" fmla="val 23"/>
            </a:avLst>
          </a:prstGeom>
          <a:solidFill>
            <a:srgbClr val="FFFFFF"/>
          </a:solidFill>
          <a:ln w="9525">
            <a:noFill/>
            <a:round/>
            <a:headEnd/>
            <a:tailEnd/>
          </a:ln>
          <a:effectLst/>
        </p:spPr>
        <p:txBody>
          <a:bodyPr wrap="none" anchor="ctr"/>
          <a:lstStyle/>
          <a:p>
            <a:pPr>
              <a:buFont typeface="Times New Roman" pitchFamily="16" charset="0"/>
              <a:buNone/>
              <a:defRPr/>
            </a:pPr>
            <a:endParaRPr lang="en-US" dirty="0">
              <a:latin typeface="Times New Roman" pitchFamily="16" charset="0"/>
              <a:ea typeface="+mn-ea"/>
            </a:endParaRPr>
          </a:p>
        </p:txBody>
      </p:sp>
      <p:sp>
        <p:nvSpPr>
          <p:cNvPr id="3078" name="AutoShape 6"/>
          <p:cNvSpPr>
            <a:spLocks noChangeArrowheads="1"/>
          </p:cNvSpPr>
          <p:nvPr/>
        </p:nvSpPr>
        <p:spPr bwMode="auto">
          <a:xfrm>
            <a:off x="0" y="0"/>
            <a:ext cx="6858000" cy="9144000"/>
          </a:xfrm>
          <a:prstGeom prst="roundRect">
            <a:avLst>
              <a:gd name="adj" fmla="val 23"/>
            </a:avLst>
          </a:prstGeom>
          <a:solidFill>
            <a:srgbClr val="FFFFFF"/>
          </a:solidFill>
          <a:ln w="9525">
            <a:noFill/>
            <a:round/>
            <a:headEnd/>
            <a:tailEnd/>
          </a:ln>
          <a:effectLst/>
        </p:spPr>
        <p:txBody>
          <a:bodyPr wrap="none" anchor="ctr"/>
          <a:lstStyle/>
          <a:p>
            <a:pPr>
              <a:buFont typeface="Times New Roman" pitchFamily="16" charset="0"/>
              <a:buNone/>
              <a:defRPr/>
            </a:pPr>
            <a:endParaRPr lang="en-US" dirty="0">
              <a:latin typeface="Times New Roman" pitchFamily="16" charset="0"/>
              <a:ea typeface="+mn-ea"/>
            </a:endParaRPr>
          </a:p>
        </p:txBody>
      </p:sp>
      <p:sp>
        <p:nvSpPr>
          <p:cNvPr id="3079" name="Rectangle 7"/>
          <p:cNvSpPr>
            <a:spLocks noGrp="1" noChangeArrowheads="1"/>
          </p:cNvSpPr>
          <p:nvPr>
            <p:ph type="hdr"/>
          </p:nvPr>
        </p:nvSpPr>
        <p:spPr bwMode="auto">
          <a:xfrm>
            <a:off x="0" y="0"/>
            <a:ext cx="2962275" cy="4476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buClr>
                <a:srgbClr val="000000"/>
              </a:buClr>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6" charset="0"/>
                <a:ea typeface="DejaVu Sans" pitchFamily="32" charset="0"/>
                <a:cs typeface="DejaVu Sans" pitchFamily="32" charset="0"/>
              </a:defRPr>
            </a:lvl1pPr>
          </a:lstStyle>
          <a:p>
            <a:pPr>
              <a:defRPr/>
            </a:pPr>
            <a:endParaRPr lang="en-US"/>
          </a:p>
        </p:txBody>
      </p:sp>
      <p:sp>
        <p:nvSpPr>
          <p:cNvPr id="3080" name="Rectangle 8"/>
          <p:cNvSpPr>
            <a:spLocks noGrp="1" noChangeArrowheads="1"/>
          </p:cNvSpPr>
          <p:nvPr>
            <p:ph type="dt"/>
          </p:nvPr>
        </p:nvSpPr>
        <p:spPr bwMode="auto">
          <a:xfrm>
            <a:off x="3884613" y="0"/>
            <a:ext cx="2962275" cy="4476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buClr>
                <a:srgbClr val="000000"/>
              </a:buClr>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6" charset="0"/>
                <a:ea typeface="DejaVu Sans" pitchFamily="32" charset="0"/>
                <a:cs typeface="DejaVu Sans" pitchFamily="32" charset="0"/>
              </a:defRPr>
            </a:lvl1pPr>
          </a:lstStyle>
          <a:p>
            <a:pPr>
              <a:defRPr/>
            </a:pPr>
            <a:endParaRPr lang="en-US"/>
          </a:p>
        </p:txBody>
      </p:sp>
      <p:sp>
        <p:nvSpPr>
          <p:cNvPr id="39946" name="Rectangle 9"/>
          <p:cNvSpPr>
            <a:spLocks noGrp="1" noRot="1" noChangeAspect="1" noChangeArrowheads="1"/>
          </p:cNvSpPr>
          <p:nvPr>
            <p:ph type="sldImg"/>
          </p:nvPr>
        </p:nvSpPr>
        <p:spPr bwMode="auto">
          <a:xfrm>
            <a:off x="1143000" y="685800"/>
            <a:ext cx="4562475" cy="3419475"/>
          </a:xfrm>
          <a:prstGeom prst="rect">
            <a:avLst/>
          </a:prstGeom>
          <a:solidFill>
            <a:srgbClr val="FFFFFF"/>
          </a:solidFill>
          <a:ln w="9360">
            <a:solidFill>
              <a:srgbClr val="000000"/>
            </a:solidFill>
            <a:miter lim="800000"/>
            <a:headEnd/>
            <a:tailEnd/>
          </a:ln>
        </p:spPr>
      </p:sp>
      <p:sp>
        <p:nvSpPr>
          <p:cNvPr id="3082" name="Rectangle 10"/>
          <p:cNvSpPr>
            <a:spLocks noGrp="1" noChangeArrowheads="1"/>
          </p:cNvSpPr>
          <p:nvPr>
            <p:ph type="body"/>
          </p:nvPr>
        </p:nvSpPr>
        <p:spPr bwMode="auto">
          <a:xfrm>
            <a:off x="685800" y="4343400"/>
            <a:ext cx="5476875" cy="41052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endParaRPr lang="en-US" noProof="0" smtClean="0"/>
          </a:p>
        </p:txBody>
      </p:sp>
      <p:sp>
        <p:nvSpPr>
          <p:cNvPr id="3083" name="Rectangle 11"/>
          <p:cNvSpPr>
            <a:spLocks noGrp="1" noChangeArrowheads="1"/>
          </p:cNvSpPr>
          <p:nvPr>
            <p:ph type="ftr"/>
          </p:nvPr>
        </p:nvSpPr>
        <p:spPr bwMode="auto">
          <a:xfrm>
            <a:off x="0" y="8685213"/>
            <a:ext cx="2962275" cy="447675"/>
          </a:xfrm>
          <a:prstGeom prst="rect">
            <a:avLst/>
          </a:prstGeom>
          <a:noFill/>
          <a:ln w="9525">
            <a:noFill/>
            <a:round/>
            <a:headEnd/>
            <a:tailEnd/>
          </a:ln>
          <a:effectLst/>
        </p:spPr>
        <p:txBody>
          <a:bodyPr vert="horz" wrap="square" lIns="90000" tIns="46800" rIns="90000" bIns="46800" numCol="1" anchor="b" anchorCtr="0" compatLnSpc="1">
            <a:prstTxWarp prst="textNoShape">
              <a:avLst/>
            </a:prstTxWarp>
          </a:bodyPr>
          <a:lstStyle>
            <a:lvl1pPr>
              <a:buClr>
                <a:srgbClr val="000000"/>
              </a:buClr>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latin typeface="Times New Roman" pitchFamily="16" charset="0"/>
                <a:ea typeface="DejaVu Sans" pitchFamily="32" charset="0"/>
                <a:cs typeface="DejaVu Sans" pitchFamily="32" charset="0"/>
              </a:defRPr>
            </a:lvl1pPr>
          </a:lstStyle>
          <a:p>
            <a:pPr>
              <a:defRPr/>
            </a:pPr>
            <a:endParaRPr lang="en-US"/>
          </a:p>
        </p:txBody>
      </p:sp>
      <p:sp>
        <p:nvSpPr>
          <p:cNvPr id="3084" name="Rectangle 12"/>
          <p:cNvSpPr>
            <a:spLocks noGrp="1" noChangeArrowheads="1"/>
          </p:cNvSpPr>
          <p:nvPr>
            <p:ph type="sldNum"/>
          </p:nvPr>
        </p:nvSpPr>
        <p:spPr bwMode="auto">
          <a:xfrm>
            <a:off x="3884613" y="8685213"/>
            <a:ext cx="2962275" cy="447675"/>
          </a:xfrm>
          <a:prstGeom prst="rect">
            <a:avLst/>
          </a:prstGeom>
          <a:noFill/>
          <a:ln w="9525">
            <a:noFill/>
            <a:round/>
            <a:headEnd/>
            <a:tailEnd/>
          </a:ln>
          <a:effectLst/>
        </p:spPr>
        <p:txBody>
          <a:bodyPr vert="horz" wrap="square" lIns="90000" tIns="46800" rIns="90000" bIns="46800" numCol="1" anchor="b" anchorCtr="0" compatLnSpc="1">
            <a:prstTxWarp prst="textNoShape">
              <a:avLst/>
            </a:prstTxWarp>
          </a:bodyPr>
          <a:lstStyle>
            <a:lvl1pPr algn="r">
              <a:buClr>
                <a:srgbClr val="000000"/>
              </a:buCl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200">
                <a:solidFill>
                  <a:srgbClr val="000000"/>
                </a:solidFill>
              </a:defRPr>
            </a:lvl1pPr>
          </a:lstStyle>
          <a:p>
            <a:pPr>
              <a:defRPr/>
            </a:pPr>
            <a:fld id="{883EC8F4-3479-4169-9320-C6489EF13275}" type="slidenum">
              <a:rPr lang="en-US"/>
              <a:pPr>
                <a:defRPr/>
              </a:pPr>
              <a:t>‹#›</a:t>
            </a:fld>
            <a:endParaRPr lang="en-US"/>
          </a:p>
        </p:txBody>
      </p:sp>
    </p:spTree>
    <p:extLst>
      <p:ext uri="{BB962C8B-B14F-4D97-AF65-F5344CB8AC3E}">
        <p14:creationId xmlns:p14="http://schemas.microsoft.com/office/powerpoint/2010/main" val="2359864659"/>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6" charset="0"/>
        <a:ea typeface="ＭＳ Ｐゴシック" charset="-128"/>
        <a:cs typeface="ＭＳ Ｐゴシック" charset="-128"/>
      </a:defRPr>
    </a:lvl1pPr>
    <a:lvl2pPr marL="742950" indent="-28575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6" charset="0"/>
        <a:ea typeface="ＭＳ Ｐゴシック" charset="-128"/>
        <a:cs typeface="+mn-cs"/>
      </a:defRPr>
    </a:lvl2pPr>
    <a:lvl3pPr marL="1143000" indent="-22860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6" charset="0"/>
        <a:ea typeface="ＭＳ Ｐゴシック" charset="-128"/>
        <a:cs typeface="+mn-cs"/>
      </a:defRPr>
    </a:lvl3pPr>
    <a:lvl4pPr marL="1600200" indent="-22860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6" charset="0"/>
        <a:ea typeface="ＭＳ Ｐゴシック" charset="-128"/>
        <a:cs typeface="+mn-cs"/>
      </a:defRPr>
    </a:lvl4pPr>
    <a:lvl5pPr marL="2057400" indent="-22860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6"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62" name="Rectangle 12"/>
          <p:cNvSpPr>
            <a:spLocks noGrp="1" noChangeArrowheads="1"/>
          </p:cNvSpPr>
          <p:nvPr>
            <p:ph type="sldNum" sz="quarter"/>
          </p:nvPr>
        </p:nvSpPr>
        <p:spPr>
          <a:noFill/>
        </p:spPr>
        <p:txBody>
          <a:bodyPr/>
          <a:lstStyle/>
          <a:p>
            <a:fld id="{E9380223-0111-4070-8049-84D4FC2D8BA8}" type="slidenum">
              <a:rPr lang="en-US" smtClean="0"/>
              <a:pPr/>
              <a:t>1</a:t>
            </a:fld>
            <a:endParaRPr lang="en-US" smtClean="0"/>
          </a:p>
        </p:txBody>
      </p:sp>
      <p:sp>
        <p:nvSpPr>
          <p:cNvPr id="40963" name="Text Box 1"/>
          <p:cNvSpPr txBox="1">
            <a:spLocks noChangeArrowheads="1"/>
          </p:cNvSpPr>
          <p:nvPr/>
        </p:nvSpPr>
        <p:spPr bwMode="auto">
          <a:xfrm>
            <a:off x="1143000" y="685800"/>
            <a:ext cx="4572000" cy="3429000"/>
          </a:xfrm>
          <a:prstGeom prst="rect">
            <a:avLst/>
          </a:prstGeom>
          <a:solidFill>
            <a:srgbClr val="FFFFFF"/>
          </a:solidFill>
          <a:ln w="9360">
            <a:solidFill>
              <a:srgbClr val="000000"/>
            </a:solidFill>
            <a:miter lim="800000"/>
            <a:headEnd/>
            <a:tailEnd/>
          </a:ln>
        </p:spPr>
        <p:txBody>
          <a:bodyPr wrap="none" anchor="ctr"/>
          <a:lstStyle/>
          <a:p>
            <a:endParaRPr lang="en-US"/>
          </a:p>
        </p:txBody>
      </p:sp>
      <p:sp>
        <p:nvSpPr>
          <p:cNvPr id="40964" name="Rectangle 2"/>
          <p:cNvSpPr>
            <a:spLocks noGrp="1" noChangeArrowheads="1"/>
          </p:cNvSpPr>
          <p:nvPr>
            <p:ph type="body"/>
          </p:nvPr>
        </p:nvSpPr>
        <p:spPr>
          <a:xfrm>
            <a:off x="685800" y="4343400"/>
            <a:ext cx="5478463" cy="4106863"/>
          </a:xfrm>
          <a:noFill/>
          <a:ln/>
        </p:spPr>
        <p:txBody>
          <a:bodyPr wrap="none" anchor="ctr"/>
          <a:lstStyle/>
          <a:p>
            <a:r>
              <a:rPr lang="en-US" dirty="0" smtClean="0">
                <a:latin typeface="Times New Roman" pitchFamily="18" charset="0"/>
                <a:ea typeface="ＭＳ Ｐゴシック" pitchFamily="34" charset="-128"/>
              </a:rPr>
              <a:t>- </a:t>
            </a:r>
            <a:r>
              <a:rPr lang="en-US" sz="1200" kern="1200" baseline="0" dirty="0" smtClean="0">
                <a:solidFill>
                  <a:srgbClr val="000000"/>
                </a:solidFill>
                <a:latin typeface="Times New Roman" pitchFamily="16" charset="0"/>
                <a:ea typeface="ＭＳ Ｐゴシック" charset="-128"/>
              </a:rPr>
              <a:t>Ask </a:t>
            </a:r>
            <a:r>
              <a:rPr lang="en-US" sz="1200" kern="1200" baseline="0" dirty="0" smtClean="0">
                <a:solidFill>
                  <a:srgbClr val="000000"/>
                </a:solidFill>
                <a:latin typeface="Times New Roman" pitchFamily="16" charset="0"/>
                <a:ea typeface="ＭＳ Ｐゴシック" charset="-128"/>
                <a:cs typeface="ＭＳ Ｐゴシック" charset="-128"/>
              </a:rPr>
              <a:t>students for their intuitive description of the field of computer science? </a:t>
            </a:r>
          </a:p>
          <a:p>
            <a:endParaRPr lang="en-US" dirty="0" smtClean="0">
              <a:latin typeface="Times New Roman" pitchFamily="18" charset="0"/>
              <a:ea typeface="ＭＳ Ｐゴシック" pitchFamily="3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normAutofit/>
          </a:bodyPr>
          <a:lstStyle/>
          <a:p>
            <a:r>
              <a:rPr lang="en-US" dirty="0" smtClean="0"/>
              <a:t>OS is not an algorithm technically.</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r>
              <a:rPr lang="en-US" sz="1200" kern="1200" dirty="0" smtClean="0">
                <a:solidFill>
                  <a:srgbClr val="000000"/>
                </a:solidFill>
                <a:latin typeface="Times New Roman" pitchFamily="16" charset="0"/>
                <a:ea typeface="ＭＳ Ｐゴシック" charset="-128"/>
                <a:cs typeface="ＭＳ Ｐゴシック" charset="-128"/>
              </a:rPr>
              <a:t>Greeks developed the fields of geometry and logic; the Babylonians and Egyptians developed numerical methods for generating square roots, multiplication tables, and trigonometric tables used by early sailors; Indian mathematicians developed both the base-10 decimal numbering system and the concept of zero; and in the ninth century, the Persians developed algorithmic problem solving</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17</a:t>
            </a:fld>
            <a:endParaRPr lang="en-US"/>
          </a:p>
        </p:txBody>
      </p:sp>
    </p:spTree>
    <p:extLst>
      <p:ext uri="{BB962C8B-B14F-4D97-AF65-F5344CB8AC3E}">
        <p14:creationId xmlns:p14="http://schemas.microsoft.com/office/powerpoint/2010/main" val="3995570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r>
              <a:rPr lang="en-US" sz="1200" kern="1200" dirty="0" smtClean="0">
                <a:solidFill>
                  <a:srgbClr val="000000"/>
                </a:solidFill>
                <a:latin typeface="Times New Roman" pitchFamily="16" charset="0"/>
                <a:ea typeface="ＭＳ Ｐゴシック" charset="-128"/>
                <a:cs typeface="ＭＳ Ｐゴシック" charset="-128"/>
              </a:rPr>
              <a:t>Whereas the 1880 census required 8 years to be completed, the 1890 census was finished in about 2 years, even though there was a 30% increase in the U.S. population during that decade.</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His punched card machines became the dominant form of data-processing equipment during the first half of the twentieth century, well into the 1950s and 1960s.</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20</a:t>
            </a:fld>
            <a:endParaRPr lang="en-US"/>
          </a:p>
        </p:txBody>
      </p:sp>
    </p:spTree>
    <p:extLst>
      <p:ext uri="{BB962C8B-B14F-4D97-AF65-F5344CB8AC3E}">
        <p14:creationId xmlns:p14="http://schemas.microsoft.com/office/powerpoint/2010/main" val="33928048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pPr marL="0" marR="0" lvl="2"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dirty="0" smtClean="0">
                <a:ea typeface="ＭＳ Ｐゴシック" pitchFamily="34" charset="-128"/>
              </a:rPr>
              <a:t>Worked with </a:t>
            </a:r>
            <a:r>
              <a:rPr lang="en-US" dirty="0" smtClean="0">
                <a:solidFill>
                  <a:srgbClr val="FF0000"/>
                </a:solidFill>
                <a:ea typeface="ＭＳ Ｐゴシック" pitchFamily="34" charset="-128"/>
              </a:rPr>
              <a:t>Ada Lovelace </a:t>
            </a:r>
          </a:p>
          <a:p>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22</a:t>
            </a:fld>
            <a:endParaRPr lang="en-US"/>
          </a:p>
        </p:txBody>
      </p:sp>
    </p:spTree>
    <p:extLst>
      <p:ext uri="{BB962C8B-B14F-4D97-AF65-F5344CB8AC3E}">
        <p14:creationId xmlns:p14="http://schemas.microsoft.com/office/powerpoint/2010/main" val="2677999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pPr marL="0" marR="0" lvl="2"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dirty="0" smtClean="0">
                <a:ea typeface="ＭＳ Ｐゴシック" pitchFamily="34" charset="-128"/>
              </a:rPr>
              <a:t>Worked with </a:t>
            </a:r>
            <a:r>
              <a:rPr lang="en-US" sz="1200" kern="1200" dirty="0" smtClean="0">
                <a:solidFill>
                  <a:srgbClr val="000000"/>
                </a:solidFill>
                <a:latin typeface="Times New Roman" pitchFamily="16" charset="0"/>
                <a:ea typeface="ＭＳ Ｐゴシック" charset="-128"/>
                <a:cs typeface="+mn-cs"/>
              </a:rPr>
              <a:t>Countess Ada Augusta Byron, daughter of the famous English poet, Lord Byron</a:t>
            </a:r>
          </a:p>
          <a:p>
            <a:pPr marL="0" marR="0" lvl="2"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endParaRPr lang="en-US" sz="1200" kern="1200" dirty="0" smtClean="0">
              <a:solidFill>
                <a:srgbClr val="000000"/>
              </a:solidFill>
              <a:latin typeface="Times New Roman" pitchFamily="16" charset="0"/>
              <a:ea typeface="ＭＳ Ｐゴシック" charset="-128"/>
              <a:cs typeface="+mn-cs"/>
            </a:endParaRPr>
          </a:p>
          <a:p>
            <a:pPr marL="0" marR="0" lvl="2"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sz="1200" kern="1200" dirty="0" smtClean="0">
                <a:solidFill>
                  <a:srgbClr val="000000"/>
                </a:solidFill>
                <a:latin typeface="Times New Roman" pitchFamily="16" charset="0"/>
                <a:ea typeface="ＭＳ Ｐゴシック" charset="-128"/>
                <a:cs typeface="+mn-cs"/>
              </a:rPr>
              <a:t>Babbage died in 1871 without realizing his dream. </a:t>
            </a:r>
          </a:p>
          <a:p>
            <a:pPr marL="0" marR="0" lvl="2"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endParaRPr lang="en-US" sz="1200" kern="1200" dirty="0" smtClean="0">
              <a:solidFill>
                <a:srgbClr val="000000"/>
              </a:solidFill>
              <a:latin typeface="Times New Roman" pitchFamily="16" charset="0"/>
              <a:ea typeface="ＭＳ Ｐゴシック" charset="-128"/>
              <a:cs typeface="+mn-cs"/>
            </a:endParaRPr>
          </a:p>
          <a:p>
            <a:pPr marL="0" marR="0" lvl="2"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sz="1200" kern="1200" dirty="0" smtClean="0">
                <a:solidFill>
                  <a:srgbClr val="000000"/>
                </a:solidFill>
                <a:latin typeface="Times New Roman" pitchFamily="16" charset="0"/>
                <a:ea typeface="ＭＳ Ｐゴシック" charset="-128"/>
                <a:cs typeface="+mn-cs"/>
              </a:rPr>
              <a:t>He also died quite poor because the Analytic Engine ate up virtually all of his personal fortune.</a:t>
            </a:r>
            <a:endParaRPr lang="en-US" dirty="0" smtClean="0">
              <a:solidFill>
                <a:srgbClr val="FF0000"/>
              </a:solidFill>
              <a:ea typeface="ＭＳ Ｐゴシック" pitchFamily="34" charset="-128"/>
            </a:endParaRPr>
          </a:p>
          <a:p>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23</a:t>
            </a:fld>
            <a:endParaRPr lang="en-US"/>
          </a:p>
        </p:txBody>
      </p:sp>
    </p:spTree>
    <p:extLst>
      <p:ext uri="{BB962C8B-B14F-4D97-AF65-F5344CB8AC3E}">
        <p14:creationId xmlns:p14="http://schemas.microsoft.com/office/powerpoint/2010/main" val="2677999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r>
              <a:rPr lang="en-US" sz="1200" kern="1200" dirty="0" smtClean="0">
                <a:solidFill>
                  <a:srgbClr val="000000"/>
                </a:solidFill>
                <a:latin typeface="Times New Roman" pitchFamily="16" charset="0"/>
                <a:ea typeface="ＭＳ Ｐゴシック" charset="-128"/>
                <a:cs typeface="ＭＳ Ｐゴシック" charset="-128"/>
              </a:rPr>
              <a:t>Beginning in 1931, the U.S. Navy and IBM jointly funded a project at Harvard University under Professor Howard Aiken to build a computing device called Mark I.</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The Mark I had a memory capacity of 72 numbers, and it could be programmed to perform a 23-digit multiplication in the lightning-like time of 4 seconds.</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kern="1200" dirty="0" err="1" smtClean="0">
                <a:solidFill>
                  <a:srgbClr val="000000"/>
                </a:solidFill>
                <a:latin typeface="Times New Roman" pitchFamily="16" charset="0"/>
                <a:ea typeface="ＭＳ Ｐゴシック" charset="-128"/>
                <a:cs typeface="ＭＳ Ｐゴシック" charset="-128"/>
              </a:rPr>
              <a:t>Eniac</a:t>
            </a:r>
            <a:r>
              <a:rPr lang="en-US" sz="1200" kern="1200" dirty="0" smtClean="0">
                <a:solidFill>
                  <a:srgbClr val="000000"/>
                </a:solidFill>
                <a:latin typeface="Times New Roman" pitchFamily="16" charset="0"/>
                <a:ea typeface="ＭＳ Ｐゴシック" charset="-128"/>
                <a:cs typeface="ＭＳ Ｐゴシック" charset="-128"/>
              </a:rPr>
              <a:t> - firing tables were taking more time to construct than the gun itself—a skilled person with a desk calculator required about 20 hours to analyze a single 60-second trajectory</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25</a:t>
            </a:fld>
            <a:endParaRPr lang="en-US"/>
          </a:p>
        </p:txBody>
      </p:sp>
    </p:spTree>
    <p:extLst>
      <p:ext uri="{BB962C8B-B14F-4D97-AF65-F5344CB8AC3E}">
        <p14:creationId xmlns:p14="http://schemas.microsoft.com/office/powerpoint/2010/main" val="32658299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r>
              <a:rPr lang="en-US" sz="1200" kern="1200" dirty="0" smtClean="0">
                <a:solidFill>
                  <a:srgbClr val="000000"/>
                </a:solidFill>
                <a:latin typeface="Times New Roman" pitchFamily="16" charset="0"/>
                <a:ea typeface="ＭＳ Ｐゴシック" charset="-128"/>
                <a:cs typeface="ＭＳ Ｐゴシック" charset="-128"/>
              </a:rPr>
              <a:t>ABC system (</a:t>
            </a:r>
            <a:r>
              <a:rPr lang="en-US" sz="1200" kern="1200" dirty="0" err="1" smtClean="0">
                <a:solidFill>
                  <a:srgbClr val="000000"/>
                </a:solidFill>
                <a:latin typeface="Times New Roman" pitchFamily="16" charset="0"/>
                <a:ea typeface="ＭＳ Ｐゴシック" charset="-128"/>
                <a:cs typeface="ＭＳ Ｐゴシック" charset="-128"/>
              </a:rPr>
              <a:t>Atanasoff</a:t>
            </a:r>
            <a:r>
              <a:rPr lang="en-US" sz="1200" kern="1200" dirty="0" smtClean="0">
                <a:solidFill>
                  <a:srgbClr val="000000"/>
                </a:solidFill>
                <a:latin typeface="Times New Roman" pitchFamily="16" charset="0"/>
                <a:ea typeface="ＭＳ Ｐゴシック" charset="-128"/>
                <a:cs typeface="ＭＳ Ｐゴシック" charset="-128"/>
              </a:rPr>
              <a:t>-Berry Computer) designed and built by Professor John </a:t>
            </a:r>
            <a:r>
              <a:rPr lang="en-US" sz="1200" kern="1200" dirty="0" err="1" smtClean="0">
                <a:solidFill>
                  <a:srgbClr val="000000"/>
                </a:solidFill>
                <a:latin typeface="Times New Roman" pitchFamily="16" charset="0"/>
                <a:ea typeface="ＭＳ Ｐゴシック" charset="-128"/>
                <a:cs typeface="ＭＳ Ｐゴシック" charset="-128"/>
              </a:rPr>
              <a:t>Atanasoff</a:t>
            </a:r>
            <a:r>
              <a:rPr lang="en-US" sz="1200" kern="1200" dirty="0" smtClean="0">
                <a:solidFill>
                  <a:srgbClr val="000000"/>
                </a:solidFill>
                <a:latin typeface="Times New Roman" pitchFamily="16" charset="0"/>
                <a:ea typeface="ＭＳ Ｐゴシック" charset="-128"/>
                <a:cs typeface="ＭＳ Ｐゴシック" charset="-128"/>
              </a:rPr>
              <a:t> and his graduate student Clifford Berry at Iowa State University, was actually the first electronic computer, constructed during the period 1939–1942. However, it never received equal recognition because it was useful for only one task, solving systems of simultaneous linear equations.</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26</a:t>
            </a:fld>
            <a:endParaRPr lang="en-US"/>
          </a:p>
        </p:txBody>
      </p:sp>
    </p:spTree>
    <p:extLst>
      <p:ext uri="{BB962C8B-B14F-4D97-AF65-F5344CB8AC3E}">
        <p14:creationId xmlns:p14="http://schemas.microsoft.com/office/powerpoint/2010/main" val="20420572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r>
              <a:rPr lang="en-US" sz="1200" kern="1200" dirty="0" smtClean="0">
                <a:solidFill>
                  <a:srgbClr val="000000"/>
                </a:solidFill>
                <a:latin typeface="Times New Roman" pitchFamily="16" charset="0"/>
                <a:ea typeface="ＭＳ Ｐゴシック" charset="-128"/>
                <a:cs typeface="ＭＳ Ｐゴシック" charset="-128"/>
              </a:rPr>
              <a:t>Von Neumann proposed that the instructions that control the operation of the computer be encoded as binary values and stored internally in the memory unit along with the data.</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A commercial model of the EDVAC, called UNIVAC I—the first computer actually sold—was built by Eckert and </a:t>
            </a:r>
            <a:r>
              <a:rPr lang="en-US" sz="1200" kern="1200" dirty="0" err="1" smtClean="0">
                <a:solidFill>
                  <a:srgbClr val="000000"/>
                </a:solidFill>
                <a:latin typeface="Times New Roman" pitchFamily="16" charset="0"/>
                <a:ea typeface="ＭＳ Ｐゴシック" charset="-128"/>
                <a:cs typeface="ＭＳ Ｐゴシック" charset="-128"/>
              </a:rPr>
              <a:t>Mauchly</a:t>
            </a:r>
            <a:r>
              <a:rPr lang="en-US" sz="1200" kern="1200" dirty="0" smtClean="0">
                <a:solidFill>
                  <a:srgbClr val="000000"/>
                </a:solidFill>
                <a:latin typeface="Times New Roman" pitchFamily="16" charset="0"/>
                <a:ea typeface="ＭＳ Ｐゴシック" charset="-128"/>
                <a:cs typeface="ＭＳ Ｐゴシック" charset="-128"/>
              </a:rPr>
              <a:t> and delivered to the U.S. Bureau of the Census on March 31, 1951.</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In February 1964, the Sperry Rand Corp. (now UNISYS) was granted a U.S. patent on the ENIAC computer as the first fully electronic computing device, J. </a:t>
            </a:r>
            <a:r>
              <a:rPr lang="en-US" sz="1200" kern="1200" dirty="0" err="1" smtClean="0">
                <a:solidFill>
                  <a:srgbClr val="000000"/>
                </a:solidFill>
                <a:latin typeface="Times New Roman" pitchFamily="16" charset="0"/>
                <a:ea typeface="ＭＳ Ｐゴシック" charset="-128"/>
                <a:cs typeface="ＭＳ Ｐゴシック" charset="-128"/>
              </a:rPr>
              <a:t>Presper</a:t>
            </a:r>
            <a:r>
              <a:rPr lang="en-US" sz="1200" kern="1200" dirty="0" smtClean="0">
                <a:solidFill>
                  <a:srgbClr val="000000"/>
                </a:solidFill>
                <a:latin typeface="Times New Roman" pitchFamily="16" charset="0"/>
                <a:ea typeface="ＭＳ Ｐゴシック" charset="-128"/>
                <a:cs typeface="ＭＳ Ｐゴシック" charset="-128"/>
              </a:rPr>
              <a:t> Eckert and John </a:t>
            </a:r>
            <a:r>
              <a:rPr lang="en-US" sz="1200" kern="1200" dirty="0" err="1" smtClean="0">
                <a:solidFill>
                  <a:srgbClr val="000000"/>
                </a:solidFill>
                <a:latin typeface="Times New Roman" pitchFamily="16" charset="0"/>
                <a:ea typeface="ＭＳ Ｐゴシック" charset="-128"/>
                <a:cs typeface="ＭＳ Ｐゴシック" charset="-128"/>
              </a:rPr>
              <a:t>Mauchly</a:t>
            </a:r>
            <a:r>
              <a:rPr lang="en-US" sz="1200" kern="1200" dirty="0" smtClean="0">
                <a:solidFill>
                  <a:srgbClr val="000000"/>
                </a:solidFill>
                <a:latin typeface="Times New Roman" pitchFamily="16" charset="0"/>
                <a:ea typeface="ＭＳ Ｐゴシック" charset="-128"/>
                <a:cs typeface="ＭＳ Ｐゴシック" charset="-128"/>
              </a:rPr>
              <a:t> being its designers and builders. However, in 1967 a suit was filed in U.S. District Court in Minneapolis, Minnesota, to overturn that patent.</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On November 13, 1990, in a formal ceremony at the White House, Professor </a:t>
            </a:r>
            <a:r>
              <a:rPr lang="en-US" sz="1200" kern="1200" dirty="0" err="1" smtClean="0">
                <a:solidFill>
                  <a:srgbClr val="000000"/>
                </a:solidFill>
                <a:latin typeface="Times New Roman" pitchFamily="16" charset="0"/>
                <a:ea typeface="ＭＳ Ｐゴシック" charset="-128"/>
                <a:cs typeface="ＭＳ Ｐゴシック" charset="-128"/>
              </a:rPr>
              <a:t>Atanasoff</a:t>
            </a:r>
            <a:r>
              <a:rPr lang="en-US" sz="1200" kern="1200" dirty="0" smtClean="0">
                <a:solidFill>
                  <a:srgbClr val="000000"/>
                </a:solidFill>
                <a:latin typeface="Times New Roman" pitchFamily="16" charset="0"/>
                <a:ea typeface="ＭＳ Ｐゴシック" charset="-128"/>
                <a:cs typeface="ＭＳ Ｐゴシック" charset="-128"/>
              </a:rPr>
              <a:t> was awarded the National Medal of Technology by President George H. W. Bush for his pioneering contributions to the development of the computer.</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27</a:t>
            </a:fld>
            <a:endParaRPr lang="en-US"/>
          </a:p>
        </p:txBody>
      </p:sp>
    </p:spTree>
    <p:extLst>
      <p:ext uri="{BB962C8B-B14F-4D97-AF65-F5344CB8AC3E}">
        <p14:creationId xmlns:p14="http://schemas.microsoft.com/office/powerpoint/2010/main" val="4203234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r>
              <a:rPr lang="en-US" sz="1200" kern="1200" dirty="0" smtClean="0">
                <a:solidFill>
                  <a:srgbClr val="000000"/>
                </a:solidFill>
                <a:latin typeface="Times New Roman" pitchFamily="16" charset="0"/>
                <a:ea typeface="ＭＳ Ｐゴシック" charset="-128"/>
                <a:cs typeface="ＭＳ Ｐゴシック" charset="-128"/>
              </a:rPr>
              <a:t>In the late 1950s, the bulky vacuum tube was replaced by a single transistor only a few millimeters in size, and memory was now constructed using tiny magnetic cores only 1/50 of an inch in diameter.</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28</a:t>
            </a:fld>
            <a:endParaRPr lang="en-US"/>
          </a:p>
        </p:txBody>
      </p:sp>
    </p:spTree>
    <p:extLst>
      <p:ext uri="{BB962C8B-B14F-4D97-AF65-F5344CB8AC3E}">
        <p14:creationId xmlns:p14="http://schemas.microsoft.com/office/powerpoint/2010/main" val="787572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4034" name="Rectangle 12"/>
          <p:cNvSpPr>
            <a:spLocks noGrp="1" noChangeArrowheads="1"/>
          </p:cNvSpPr>
          <p:nvPr>
            <p:ph type="sldNum" sz="quarter"/>
          </p:nvPr>
        </p:nvSpPr>
        <p:spPr>
          <a:noFill/>
        </p:spPr>
        <p:txBody>
          <a:bodyPr/>
          <a:lstStyle/>
          <a:p>
            <a:fld id="{6A4B865D-2ADB-48B3-BFCD-8760AC80B5F9}" type="slidenum">
              <a:rPr lang="en-US" smtClean="0"/>
              <a:pPr/>
              <a:t>2</a:t>
            </a:fld>
            <a:endParaRPr lang="en-US" smtClean="0"/>
          </a:p>
        </p:txBody>
      </p:sp>
      <p:sp>
        <p:nvSpPr>
          <p:cNvPr id="44035" name="Text Box 1"/>
          <p:cNvSpPr txBox="1">
            <a:spLocks noChangeArrowheads="1"/>
          </p:cNvSpPr>
          <p:nvPr/>
        </p:nvSpPr>
        <p:spPr bwMode="auto">
          <a:xfrm>
            <a:off x="1143000" y="685800"/>
            <a:ext cx="4572000" cy="3429000"/>
          </a:xfrm>
          <a:prstGeom prst="rect">
            <a:avLst/>
          </a:prstGeom>
          <a:solidFill>
            <a:srgbClr val="FFFFFF"/>
          </a:solidFill>
          <a:ln w="9360">
            <a:solidFill>
              <a:srgbClr val="000000"/>
            </a:solidFill>
            <a:miter lim="800000"/>
            <a:headEnd/>
            <a:tailEnd/>
          </a:ln>
        </p:spPr>
        <p:txBody>
          <a:bodyPr wrap="none" anchor="ctr"/>
          <a:lstStyle/>
          <a:p>
            <a:endParaRPr lang="en-US"/>
          </a:p>
        </p:txBody>
      </p:sp>
      <p:sp>
        <p:nvSpPr>
          <p:cNvPr id="44036" name="Rectangle 2"/>
          <p:cNvSpPr>
            <a:spLocks noGrp="1" noChangeArrowheads="1"/>
          </p:cNvSpPr>
          <p:nvPr>
            <p:ph type="body"/>
          </p:nvPr>
        </p:nvSpPr>
        <p:spPr>
          <a:xfrm>
            <a:off x="685800" y="4343400"/>
            <a:ext cx="5478463" cy="4106863"/>
          </a:xfrm>
          <a:noFill/>
          <a:ln/>
        </p:spPr>
        <p:txBody>
          <a:bodyPr wrap="none" anchor="ctr"/>
          <a:lstStyle/>
          <a:p>
            <a:endParaRPr lang="en-US" sz="1200" kern="1200" baseline="0" dirty="0" smtClean="0">
              <a:solidFill>
                <a:srgbClr val="000000"/>
              </a:solidFill>
              <a:latin typeface="Times New Roman" pitchFamily="16" charset="0"/>
              <a:ea typeface="ＭＳ Ｐゴシック" charset="-128"/>
              <a:cs typeface="ＭＳ Ｐゴシック" charset="-128"/>
            </a:endParaRPr>
          </a:p>
          <a:p>
            <a:r>
              <a:rPr lang="en-US" sz="1200" kern="1200" baseline="0" dirty="0" smtClean="0">
                <a:solidFill>
                  <a:srgbClr val="000000"/>
                </a:solidFill>
                <a:latin typeface="Times New Roman" pitchFamily="16" charset="0"/>
                <a:ea typeface="ＭＳ Ｐゴシック" charset="-128"/>
                <a:cs typeface="ＭＳ Ｐゴシック" charset="-128"/>
              </a:rPr>
              <a:t>- Introduce the term </a:t>
            </a:r>
            <a:r>
              <a:rPr lang="en-US" sz="1200" b="1" kern="1200" baseline="0" dirty="0" smtClean="0">
                <a:solidFill>
                  <a:srgbClr val="000000"/>
                </a:solidFill>
                <a:latin typeface="Times New Roman" pitchFamily="16" charset="0"/>
                <a:ea typeface="ＭＳ Ｐゴシック" charset="-128"/>
                <a:cs typeface="ＭＳ Ｐゴシック" charset="-128"/>
              </a:rPr>
              <a:t>algorithm, and discuss everyday examples of algorithms: recipes, driving directions, instruction manuals, etc. </a:t>
            </a:r>
          </a:p>
          <a:p>
            <a:r>
              <a:rPr lang="en-US" sz="1200" kern="1200" baseline="0" dirty="0" smtClean="0">
                <a:solidFill>
                  <a:srgbClr val="000000"/>
                </a:solidFill>
                <a:latin typeface="Times New Roman" pitchFamily="16" charset="0"/>
                <a:ea typeface="ＭＳ Ｐゴシック" charset="-128"/>
                <a:cs typeface="ＭＳ Ｐゴシック" charset="-128"/>
              </a:rPr>
              <a:t> </a:t>
            </a:r>
          </a:p>
          <a:p>
            <a:endParaRPr lang="en-US" sz="1200" b="1" kern="1200" baseline="0" dirty="0" smtClean="0">
              <a:solidFill>
                <a:srgbClr val="000000"/>
              </a:solidFill>
              <a:latin typeface="Times New Roman" pitchFamily="16" charset="0"/>
              <a:ea typeface="ＭＳ Ｐゴシック" charset="-128"/>
              <a:cs typeface="ＭＳ Ｐゴシック" charset="-128"/>
            </a:endParaRPr>
          </a:p>
          <a:p>
            <a:endParaRPr lang="en-US" sz="1200" b="1" kern="1200" baseline="0" dirty="0" smtClean="0">
              <a:solidFill>
                <a:srgbClr val="000000"/>
              </a:solidFill>
              <a:latin typeface="Times New Roman" pitchFamily="16" charset="0"/>
              <a:ea typeface="ＭＳ Ｐゴシック" charset="-128"/>
              <a:cs typeface="ＭＳ Ｐゴシック" charset="-128"/>
            </a:endParaRPr>
          </a:p>
          <a:p>
            <a:endParaRPr lang="en-US" dirty="0" smtClean="0">
              <a:latin typeface="Times New Roman" pitchFamily="18" charset="0"/>
              <a:ea typeface="ＭＳ Ｐゴシック" pitchFamily="34" charset="-128"/>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r>
              <a:rPr lang="en-US" sz="1200" kern="1200" dirty="0" smtClean="0">
                <a:solidFill>
                  <a:srgbClr val="000000"/>
                </a:solidFill>
                <a:latin typeface="Times New Roman" pitchFamily="16" charset="0"/>
                <a:ea typeface="ＭＳ Ｐゴシック" charset="-128"/>
                <a:cs typeface="ＭＳ Ｐゴシック" charset="-128"/>
              </a:rPr>
              <a:t>Altair</a:t>
            </a:r>
            <a:r>
              <a:rPr lang="en-US" sz="1200" kern="1200" baseline="0" dirty="0" smtClean="0">
                <a:solidFill>
                  <a:srgbClr val="000000"/>
                </a:solidFill>
                <a:latin typeface="Times New Roman" pitchFamily="16" charset="0"/>
                <a:ea typeface="ＭＳ Ｐゴシック" charset="-128"/>
                <a:cs typeface="ＭＳ Ｐゴシック" charset="-128"/>
              </a:rPr>
              <a:t> 8800 ($ 397) - Intel 8080 ($75) </a:t>
            </a:r>
            <a:r>
              <a:rPr lang="en-US" sz="1200" kern="1200" dirty="0" smtClean="0">
                <a:solidFill>
                  <a:srgbClr val="000000"/>
                </a:solidFill>
                <a:latin typeface="Times New Roman" pitchFamily="16" charset="0"/>
                <a:ea typeface="ＭＳ Ｐゴシック" charset="-128"/>
                <a:cs typeface="ＭＳ Ｐゴシック" charset="-128"/>
              </a:rPr>
              <a:t>256 memory cells, no I/O devices, and no software support. To program it, the user had to enter binary machine language instructions directly from the console switches.</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The Intel 8080 chip did have the capability of running programs written in the language called BASIC that had been developed at Dartmouth in the early 1960s. A small software company located in Washington State wrote Ed Roberts a letter telling him that it had a BASIC compiler that could run on his Altair, making it much easier to use. That company was called Microsoft—and the rest, as they say, is history.</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29</a:t>
            </a:fld>
            <a:endParaRPr lang="en-US"/>
          </a:p>
        </p:txBody>
      </p:sp>
    </p:spTree>
    <p:extLst>
      <p:ext uri="{BB962C8B-B14F-4D97-AF65-F5344CB8AC3E}">
        <p14:creationId xmlns:p14="http://schemas.microsoft.com/office/powerpoint/2010/main" val="36429316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r>
              <a:rPr lang="en-US" sz="1200" kern="1200" dirty="0" smtClean="0">
                <a:solidFill>
                  <a:srgbClr val="000000"/>
                </a:solidFill>
                <a:latin typeface="Times New Roman" pitchFamily="16" charset="0"/>
                <a:ea typeface="ＭＳ Ｐゴシック" charset="-128"/>
                <a:cs typeface="ＭＳ Ｐゴシック" charset="-128"/>
              </a:rPr>
              <a:t>Altair</a:t>
            </a:r>
            <a:r>
              <a:rPr lang="en-US" sz="1200" kern="1200" baseline="0" dirty="0" smtClean="0">
                <a:solidFill>
                  <a:srgbClr val="000000"/>
                </a:solidFill>
                <a:latin typeface="Times New Roman" pitchFamily="16" charset="0"/>
                <a:ea typeface="ＭＳ Ｐゴシック" charset="-128"/>
                <a:cs typeface="ＭＳ Ｐゴシック" charset="-128"/>
              </a:rPr>
              <a:t> 8800 ($ 397) - Intel 8080 ($75) </a:t>
            </a:r>
            <a:r>
              <a:rPr lang="en-US" sz="1200" kern="1200" dirty="0" smtClean="0">
                <a:solidFill>
                  <a:srgbClr val="000000"/>
                </a:solidFill>
                <a:latin typeface="Times New Roman" pitchFamily="16" charset="0"/>
                <a:ea typeface="ＭＳ Ｐゴシック" charset="-128"/>
                <a:cs typeface="ＭＳ Ｐゴシック" charset="-128"/>
              </a:rPr>
              <a:t>256 memory cells, no I/O devices, and no software support. To program it, the user had to enter binary machine language instructions directly from the console switches.</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The Intel 8080 chip did have the capability of running programs written in the language called BASIC that had been developed at Dartmouth in the early 1960s. A small software company located in Washington State wrote Ed Roberts a letter telling him that it had a BASIC compiler that could run on his Altair, making it much easier to use. That company was called Microsoft—and the rest, as they say, is history.</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30</a:t>
            </a:fld>
            <a:endParaRPr lang="en-US"/>
          </a:p>
        </p:txBody>
      </p:sp>
    </p:spTree>
    <p:extLst>
      <p:ext uri="{BB962C8B-B14F-4D97-AF65-F5344CB8AC3E}">
        <p14:creationId xmlns:p14="http://schemas.microsoft.com/office/powerpoint/2010/main" val="36429316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lstStyle/>
          <a:p>
            <a:r>
              <a:rPr lang="en-US" sz="1200" kern="1200" dirty="0" smtClean="0">
                <a:solidFill>
                  <a:srgbClr val="000000"/>
                </a:solidFill>
                <a:latin typeface="Times New Roman" pitchFamily="16" charset="0"/>
                <a:ea typeface="ＭＳ Ｐゴシック" charset="-128"/>
                <a:cs typeface="ＭＳ Ｐゴシック" charset="-128"/>
              </a:rPr>
              <a:t>To understand how a computer works, we do not need to examine the functioning of every one of the thousands of components inside a machine. Instead, we need only be aware of a few critical pieces that are essential to our work. From the user’s perspective, everything else is superfluous. This “user-oriented” view of a computer system and its resources is called a virtual machine or a virtual environment. </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i="1" kern="1200" dirty="0" smtClean="0">
                <a:solidFill>
                  <a:srgbClr val="000000"/>
                </a:solidFill>
                <a:latin typeface="Times New Roman" pitchFamily="16" charset="0"/>
                <a:ea typeface="ＭＳ Ｐゴシック" charset="-128"/>
                <a:cs typeface="ＭＳ Ｐゴシック" charset="-128"/>
              </a:rPr>
              <a:t>system software, operating system, computer networks and distributed systems</a:t>
            </a:r>
            <a:r>
              <a:rPr lang="en-US" sz="1200" i="0" kern="1200" dirty="0" smtClean="0">
                <a:solidFill>
                  <a:srgbClr val="000000"/>
                </a:solidFill>
                <a:latin typeface="Times New Roman" pitchFamily="16" charset="0"/>
                <a:ea typeface="ＭＳ Ｐゴシック" charset="-128"/>
                <a:cs typeface="ＭＳ Ｐゴシック" charset="-128"/>
              </a:rPr>
              <a:t> </a:t>
            </a:r>
          </a:p>
          <a:p>
            <a:endParaRPr lang="en-US" sz="1200" i="0" kern="120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high-level programming languages, compilers,</a:t>
            </a:r>
            <a:r>
              <a:rPr lang="en-US" sz="1200" kern="1200" baseline="0" dirty="0" smtClean="0">
                <a:solidFill>
                  <a:srgbClr val="000000"/>
                </a:solidFill>
                <a:latin typeface="Times New Roman" pitchFamily="16" charset="0"/>
                <a:ea typeface="ＭＳ Ｐゴシック" charset="-128"/>
                <a:cs typeface="ＭＳ Ｐゴシック" charset="-128"/>
              </a:rPr>
              <a:t> ..</a:t>
            </a:r>
          </a:p>
          <a:p>
            <a:endParaRPr lang="en-US" sz="1200" kern="1200" baseline="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applications of computers, such as simulation, visualization, e-commerce, databases, artificial intelligence, computer graphics, and entertainment.</a:t>
            </a:r>
          </a:p>
          <a:p>
            <a:endParaRPr lang="en-US" sz="1200" kern="120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social and cultural impact— both positive and negative</a:t>
            </a:r>
          </a:p>
          <a:p>
            <a:r>
              <a:rPr lang="en-US" sz="1200" kern="1200" smtClean="0">
                <a:solidFill>
                  <a:srgbClr val="000000"/>
                </a:solidFill>
                <a:latin typeface="Times New Roman" pitchFamily="16" charset="0"/>
                <a:ea typeface="ＭＳ Ｐゴシック" charset="-128"/>
                <a:cs typeface="ＭＳ Ｐゴシック" charset="-128"/>
              </a:rPr>
              <a:t>computer crime, information privacy, and intellectual property</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32</a:t>
            </a:fld>
            <a:endParaRPr lang="en-US"/>
          </a:p>
        </p:txBody>
      </p:sp>
    </p:spTree>
    <p:extLst>
      <p:ext uri="{BB962C8B-B14F-4D97-AF65-F5344CB8AC3E}">
        <p14:creationId xmlns:p14="http://schemas.microsoft.com/office/powerpoint/2010/main" val="3721222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normAutofit/>
          </a:bodyPr>
          <a:lstStyle/>
          <a:p>
            <a:pPr>
              <a:buFontTx/>
              <a:buChar char="-"/>
            </a:pPr>
            <a:r>
              <a:rPr lang="en-US" sz="1200" kern="1200" baseline="0" dirty="0" smtClean="0">
                <a:solidFill>
                  <a:srgbClr val="000000"/>
                </a:solidFill>
                <a:latin typeface="Times New Roman" pitchFamily="16" charset="0"/>
                <a:ea typeface="ＭＳ Ｐゴシック" charset="-128"/>
                <a:cs typeface="ＭＳ Ｐゴシック" charset="-128"/>
              </a:rPr>
              <a:t>Gibbs and Tucker definition says that it is the task of the computer scientist to design and develop algorithms to solve a range of important problems.</a:t>
            </a:r>
          </a:p>
          <a:p>
            <a:pPr marL="0" marR="0" indent="0" algn="l" defTabSz="457200" rtl="0" eaLnBrk="0" fontAlgn="base" latinLnBrk="0" hangingPunct="0">
              <a:lnSpc>
                <a:spcPct val="100000"/>
              </a:lnSpc>
              <a:spcBef>
                <a:spcPct val="30000"/>
              </a:spcBef>
              <a:spcAft>
                <a:spcPct val="0"/>
              </a:spcAft>
              <a:buClr>
                <a:srgbClr val="000000"/>
              </a:buClr>
              <a:buSzPct val="100000"/>
              <a:buFontTx/>
              <a:buChar char="-"/>
              <a:tabLst/>
              <a:defRPr/>
            </a:pPr>
            <a:r>
              <a:rPr lang="en-US" sz="1200" kern="1200" baseline="0" dirty="0" smtClean="0">
                <a:solidFill>
                  <a:srgbClr val="000000"/>
                </a:solidFill>
                <a:latin typeface="Times New Roman" pitchFamily="16" charset="0"/>
                <a:ea typeface="ＭＳ Ｐゴシック" charset="-128"/>
              </a:rPr>
              <a:t>- </a:t>
            </a:r>
            <a:r>
              <a:rPr lang="en-US" sz="1200" b="1" i="0" kern="1200" dirty="0" smtClean="0">
                <a:solidFill>
                  <a:srgbClr val="000000"/>
                </a:solidFill>
                <a:latin typeface="Times New Roman" pitchFamily="16" charset="0"/>
                <a:ea typeface="ＭＳ Ｐゴシック" charset="-128"/>
                <a:cs typeface="ＭＳ Ｐゴシック" charset="-128"/>
              </a:rPr>
              <a:t>Abu </a:t>
            </a:r>
            <a:r>
              <a:rPr lang="en-US" sz="1200" b="1" i="0" kern="1200" dirty="0" err="1" smtClean="0">
                <a:solidFill>
                  <a:srgbClr val="000000"/>
                </a:solidFill>
                <a:latin typeface="Times New Roman" pitchFamily="16" charset="0"/>
                <a:ea typeface="ＭＳ Ｐゴシック" charset="-128"/>
                <a:cs typeface="ＭＳ Ｐゴシック" charset="-128"/>
              </a:rPr>
              <a:t>Ja’far</a:t>
            </a:r>
            <a:r>
              <a:rPr lang="en-US" sz="1200" b="1" i="0" kern="1200" dirty="0" smtClean="0">
                <a:solidFill>
                  <a:srgbClr val="000000"/>
                </a:solidFill>
                <a:latin typeface="Times New Roman" pitchFamily="16" charset="0"/>
                <a:ea typeface="ＭＳ Ｐゴシック" charset="-128"/>
                <a:cs typeface="ＭＳ Ｐゴシック" charset="-128"/>
              </a:rPr>
              <a:t> Muhammad </a:t>
            </a:r>
            <a:r>
              <a:rPr lang="en-US" sz="1200" b="1" i="0" kern="1200" dirty="0" err="1" smtClean="0">
                <a:solidFill>
                  <a:srgbClr val="000000"/>
                </a:solidFill>
                <a:latin typeface="Times New Roman" pitchFamily="16" charset="0"/>
                <a:ea typeface="ＭＳ Ｐゴシック" charset="-128"/>
                <a:cs typeface="ＭＳ Ｐゴシック" charset="-128"/>
              </a:rPr>
              <a:t>ibn</a:t>
            </a:r>
            <a:r>
              <a:rPr lang="en-US" sz="1200" b="1" i="0" kern="1200" dirty="0" smtClean="0">
                <a:solidFill>
                  <a:srgbClr val="000000"/>
                </a:solidFill>
                <a:latin typeface="Times New Roman" pitchFamily="16" charset="0"/>
                <a:ea typeface="ＭＳ Ｐゴシック" charset="-128"/>
                <a:cs typeface="ＭＳ Ｐゴシック" charset="-128"/>
              </a:rPr>
              <a:t> Musa Al-</a:t>
            </a:r>
            <a:r>
              <a:rPr lang="en-US" sz="1200" b="1" i="0" kern="1200" dirty="0" err="1" smtClean="0">
                <a:solidFill>
                  <a:srgbClr val="000000"/>
                </a:solidFill>
                <a:latin typeface="Times New Roman" pitchFamily="16" charset="0"/>
                <a:ea typeface="ＭＳ Ｐゴシック" charset="-128"/>
                <a:cs typeface="ＭＳ Ｐゴシック" charset="-128"/>
              </a:rPr>
              <a:t>Khowarizmi</a:t>
            </a:r>
            <a:r>
              <a:rPr lang="en-US" sz="1200" b="1" i="0" kern="1200" dirty="0" smtClean="0">
                <a:solidFill>
                  <a:srgbClr val="000000"/>
                </a:solidFill>
                <a:latin typeface="Times New Roman" pitchFamily="16" charset="0"/>
                <a:ea typeface="ＭＳ Ｐゴシック" charset="-128"/>
                <a:cs typeface="ＭＳ Ｐゴシック" charset="-128"/>
              </a:rPr>
              <a:t> (AD 780-850?), </a:t>
            </a:r>
            <a:r>
              <a:rPr lang="en-US" sz="1200" b="1" i="0" kern="1200" dirty="0" err="1" smtClean="0">
                <a:solidFill>
                  <a:srgbClr val="000000"/>
                </a:solidFill>
                <a:latin typeface="Times New Roman" pitchFamily="16" charset="0"/>
                <a:ea typeface="ＭＳ Ｐゴシック" charset="-128"/>
                <a:cs typeface="ＭＳ Ｐゴシック" charset="-128"/>
              </a:rPr>
              <a:t>Khiva</a:t>
            </a:r>
            <a:r>
              <a:rPr lang="en-US" sz="1200" b="1" i="0" kern="1200" dirty="0" smtClean="0">
                <a:solidFill>
                  <a:srgbClr val="000000"/>
                </a:solidFill>
                <a:latin typeface="Times New Roman" pitchFamily="16" charset="0"/>
                <a:ea typeface="ＭＳ Ｐゴシック" charset="-128"/>
                <a:cs typeface="ＭＳ Ｐゴシック" charset="-128"/>
              </a:rPr>
              <a:t>,</a:t>
            </a:r>
            <a:r>
              <a:rPr lang="en-US" sz="1200" b="1" i="0" kern="1200" baseline="0" dirty="0" smtClean="0">
                <a:solidFill>
                  <a:srgbClr val="000000"/>
                </a:solidFill>
                <a:latin typeface="Times New Roman" pitchFamily="16" charset="0"/>
                <a:ea typeface="ＭＳ Ｐゴシック" charset="-128"/>
                <a:cs typeface="ＭＳ Ｐゴシック" charset="-128"/>
              </a:rPr>
              <a:t> </a:t>
            </a:r>
            <a:r>
              <a:rPr lang="en-US" sz="1200" b="1" i="0" kern="1200" baseline="0" dirty="0" err="1" smtClean="0">
                <a:solidFill>
                  <a:srgbClr val="000000"/>
                </a:solidFill>
                <a:latin typeface="Times New Roman" pitchFamily="16" charset="0"/>
                <a:ea typeface="ＭＳ Ｐゴシック" charset="-128"/>
                <a:cs typeface="ＭＳ Ｐゴシック" charset="-128"/>
              </a:rPr>
              <a:t>Ujbekistan</a:t>
            </a:r>
            <a:endParaRPr lang="en-US" sz="1200" b="1" i="0" kern="1200" baseline="0" dirty="0" smtClean="0">
              <a:solidFill>
                <a:srgbClr val="000000"/>
              </a:solidFill>
              <a:latin typeface="Times New Roman" pitchFamily="16" charset="0"/>
              <a:ea typeface="ＭＳ Ｐゴシック" charset="-128"/>
              <a:cs typeface="ＭＳ Ｐゴシック" charset="-128"/>
            </a:endParaRPr>
          </a:p>
          <a:p>
            <a:r>
              <a:rPr lang="en-US" sz="1200" kern="1200" dirty="0" smtClean="0">
                <a:solidFill>
                  <a:srgbClr val="000000"/>
                </a:solidFill>
                <a:latin typeface="Times New Roman" pitchFamily="16" charset="0"/>
                <a:ea typeface="ＭＳ Ｐゴシック" charset="-128"/>
                <a:cs typeface="ＭＳ Ｐゴシック" charset="-128"/>
              </a:rPr>
              <a:t>Abu </a:t>
            </a:r>
            <a:r>
              <a:rPr lang="en-US" sz="1200" kern="1200" dirty="0" err="1" smtClean="0">
                <a:solidFill>
                  <a:srgbClr val="000000"/>
                </a:solidFill>
                <a:latin typeface="Times New Roman" pitchFamily="16" charset="0"/>
                <a:ea typeface="ＭＳ Ｐゴシック" charset="-128"/>
                <a:cs typeface="ＭＳ Ｐゴシック" charset="-128"/>
              </a:rPr>
              <a:t>Jafar</a:t>
            </a:r>
            <a:r>
              <a:rPr lang="en-US" sz="1200" kern="1200" dirty="0" smtClean="0">
                <a:solidFill>
                  <a:srgbClr val="000000"/>
                </a:solidFill>
                <a:latin typeface="Times New Roman" pitchFamily="16" charset="0"/>
                <a:ea typeface="ＭＳ Ｐゴシック" charset="-128"/>
                <a:cs typeface="ＭＳ Ｐゴシック" charset="-128"/>
              </a:rPr>
              <a:t> Mohammed </a:t>
            </a:r>
            <a:r>
              <a:rPr lang="en-US" sz="1200" kern="1200" dirty="0" err="1" smtClean="0">
                <a:solidFill>
                  <a:srgbClr val="000000"/>
                </a:solidFill>
                <a:latin typeface="Times New Roman" pitchFamily="16" charset="0"/>
                <a:ea typeface="ＭＳ Ｐゴシック" charset="-128"/>
                <a:cs typeface="ＭＳ Ｐゴシック" charset="-128"/>
              </a:rPr>
              <a:t>ibn</a:t>
            </a:r>
            <a:r>
              <a:rPr lang="en-US" sz="1200" kern="1200" dirty="0" smtClean="0">
                <a:solidFill>
                  <a:srgbClr val="000000"/>
                </a:solidFill>
                <a:latin typeface="Times New Roman" pitchFamily="16" charset="0"/>
                <a:ea typeface="ＭＳ Ｐゴシック" charset="-128"/>
                <a:cs typeface="ＭＳ Ｐゴシック" charset="-128"/>
              </a:rPr>
              <a:t> Musa </a:t>
            </a:r>
            <a:r>
              <a:rPr lang="en-US" sz="1200" i="1" kern="1200" dirty="0" smtClean="0">
                <a:solidFill>
                  <a:srgbClr val="000000"/>
                </a:solidFill>
                <a:latin typeface="Times New Roman" pitchFamily="16" charset="0"/>
                <a:ea typeface="ＭＳ Ｐゴシック" charset="-128"/>
                <a:cs typeface="ＭＳ Ｐゴシック" charset="-128"/>
              </a:rPr>
              <a:t>al </a:t>
            </a:r>
            <a:r>
              <a:rPr lang="en-US" sz="1200" i="1" kern="1200" dirty="0" err="1" smtClean="0">
                <a:solidFill>
                  <a:srgbClr val="000000"/>
                </a:solidFill>
                <a:latin typeface="Times New Roman" pitchFamily="16" charset="0"/>
                <a:ea typeface="ＭＳ Ｐゴシック" charset="-128"/>
                <a:cs typeface="ＭＳ Ｐゴシック" charset="-128"/>
              </a:rPr>
              <a:t>Khowarizmi</a:t>
            </a:r>
            <a:r>
              <a:rPr lang="en-US" sz="1200" i="0" kern="1200" dirty="0" smtClean="0">
                <a:solidFill>
                  <a:srgbClr val="000000"/>
                </a:solidFill>
                <a:latin typeface="Times New Roman" pitchFamily="16" charset="0"/>
                <a:ea typeface="ＭＳ Ｐゴシック" charset="-128"/>
                <a:cs typeface="ＭＳ Ｐゴシック" charset="-128"/>
              </a:rPr>
              <a:t> (825 AD)</a:t>
            </a:r>
          </a:p>
          <a:p>
            <a:r>
              <a:rPr lang="en-US" sz="1200" i="0" kern="1200" dirty="0" smtClean="0">
                <a:solidFill>
                  <a:srgbClr val="000000"/>
                </a:solidFill>
                <a:latin typeface="Times New Roman" pitchFamily="16" charset="0"/>
                <a:ea typeface="ＭＳ Ｐゴシック" charset="-128"/>
                <a:cs typeface="ＭＳ Ｐゴシック" charset="-128"/>
              </a:rPr>
              <a:t>wrote a Math textbook</a:t>
            </a:r>
          </a:p>
          <a:p>
            <a:r>
              <a:rPr lang="en-US" sz="1200" i="0" kern="1200" dirty="0" smtClean="0">
                <a:solidFill>
                  <a:srgbClr val="000000"/>
                </a:solidFill>
                <a:latin typeface="Times New Roman" pitchFamily="16" charset="0"/>
                <a:ea typeface="ＭＳ Ｐゴシック" charset="-128"/>
                <a:cs typeface="ＭＳ Ｐゴシック" charset="-128"/>
              </a:rPr>
              <a:t>al </a:t>
            </a:r>
            <a:r>
              <a:rPr lang="en-US" sz="1200" i="0" kern="1200" dirty="0" err="1" smtClean="0">
                <a:solidFill>
                  <a:srgbClr val="000000"/>
                </a:solidFill>
                <a:latin typeface="Times New Roman" pitchFamily="16" charset="0"/>
                <a:ea typeface="ＭＳ Ｐゴシック" charset="-128"/>
                <a:cs typeface="ＭＳ Ｐゴシック" charset="-128"/>
              </a:rPr>
              <a:t>Khowarizmi</a:t>
            </a:r>
            <a:r>
              <a:rPr lang="en-US" sz="1200" i="0" kern="1200" dirty="0" smtClean="0">
                <a:solidFill>
                  <a:srgbClr val="000000"/>
                </a:solidFill>
                <a:latin typeface="Times New Roman" pitchFamily="16" charset="0"/>
                <a:ea typeface="ＭＳ Ｐゴシック" charset="-128"/>
                <a:cs typeface="ＭＳ Ｐゴシック" charset="-128"/>
              </a:rPr>
              <a:t>: from the town of </a:t>
            </a:r>
            <a:r>
              <a:rPr lang="en-US" sz="1200" i="0" kern="1200" dirty="0" err="1" smtClean="0">
                <a:solidFill>
                  <a:srgbClr val="000000"/>
                </a:solidFill>
                <a:latin typeface="Times New Roman" pitchFamily="16" charset="0"/>
                <a:ea typeface="ＭＳ Ｐゴシック" charset="-128"/>
                <a:cs typeface="ＭＳ Ｐゴシック" charset="-128"/>
              </a:rPr>
              <a:t>Khowarazm</a:t>
            </a:r>
            <a:r>
              <a:rPr lang="en-US" sz="1200" i="0" kern="1200" dirty="0" smtClean="0">
                <a:solidFill>
                  <a:srgbClr val="000000"/>
                </a:solidFill>
                <a:latin typeface="Times New Roman" pitchFamily="16" charset="0"/>
                <a:ea typeface="ＭＳ Ｐゴシック" charset="-128"/>
                <a:cs typeface="ＭＳ Ｐゴシック" charset="-128"/>
              </a:rPr>
              <a:t> (now </a:t>
            </a:r>
            <a:r>
              <a:rPr lang="en-US" sz="1200" i="0" kern="1200" dirty="0" err="1" smtClean="0">
                <a:solidFill>
                  <a:srgbClr val="000000"/>
                </a:solidFill>
                <a:latin typeface="Times New Roman" pitchFamily="16" charset="0"/>
                <a:ea typeface="ＭＳ Ｐゴシック" charset="-128"/>
                <a:cs typeface="ＭＳ Ｐゴシック" charset="-128"/>
              </a:rPr>
              <a:t>Khiva</a:t>
            </a:r>
            <a:r>
              <a:rPr lang="en-US" sz="1200" i="0" kern="1200" dirty="0" smtClean="0">
                <a:solidFill>
                  <a:srgbClr val="000000"/>
                </a:solidFill>
                <a:latin typeface="Times New Roman" pitchFamily="16" charset="0"/>
                <a:ea typeface="ＭＳ Ｐゴシック" charset="-128"/>
                <a:cs typeface="ＭＳ Ｐゴシック" charset="-128"/>
              </a:rPr>
              <a:t>, Uzbekistan)</a:t>
            </a:r>
            <a:endParaRPr lang="en-US" sz="1200" b="1" i="0" kern="1200" dirty="0" smtClean="0">
              <a:solidFill>
                <a:srgbClr val="000000"/>
              </a:solidFill>
              <a:latin typeface="Times New Roman" pitchFamily="16" charset="0"/>
              <a:ea typeface="ＭＳ Ｐゴシック" charset="-128"/>
              <a:cs typeface="ＭＳ Ｐゴシック" charset="-128"/>
            </a:endParaRPr>
          </a:p>
          <a:p>
            <a:pPr>
              <a:buFontTx/>
              <a:buChar char="-"/>
            </a:pP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normAutofit/>
          </a:bodyPr>
          <a:lstStyle/>
          <a:p>
            <a:endParaRPr lang="en-US" sz="1200" kern="1200" baseline="0" dirty="0" smtClean="0">
              <a:solidFill>
                <a:srgbClr val="000000"/>
              </a:solidFill>
              <a:latin typeface="Times New Roman" pitchFamily="16" charset="0"/>
              <a:ea typeface="ＭＳ Ｐゴシック" charset="-128"/>
              <a:cs typeface="ＭＳ Ｐゴシック" charset="-128"/>
            </a:endParaRPr>
          </a:p>
          <a:p>
            <a:r>
              <a:rPr lang="en-US" dirty="0" smtClean="0"/>
              <a:t>37 + 56 = ?</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dirty="0" smtClean="0"/>
              <a:t>Work out 37 + 56 = ?</a:t>
            </a:r>
          </a:p>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endParaRPr lang="en-US" dirty="0" smtClean="0"/>
          </a:p>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en-US" dirty="0" smtClean="0"/>
              <a:t>m</a:t>
            </a:r>
            <a:r>
              <a:rPr lang="en-US" baseline="0" dirty="0" smtClean="0"/>
              <a:t> = 2</a:t>
            </a:r>
            <a:endParaRPr lang="en-US" dirty="0" smtClean="0"/>
          </a:p>
          <a:p>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normAutofit/>
          </a:bodyPr>
          <a:lstStyle/>
          <a:p>
            <a:pPr>
              <a:buFontTx/>
              <a:buChar char="-"/>
            </a:pPr>
            <a:r>
              <a:rPr lang="en-US" sz="1200" b="0" i="0" kern="1200" dirty="0" smtClean="0">
                <a:solidFill>
                  <a:srgbClr val="000000"/>
                </a:solidFill>
                <a:latin typeface="Times New Roman" pitchFamily="16" charset="0"/>
                <a:ea typeface="ＭＳ Ｐゴシック" charset="-128"/>
                <a:cs typeface="ＭＳ Ｐゴシック" charset="-128"/>
              </a:rPr>
              <a:t> German logician Kurt Gödel in the early 1930s – unsolvable, </a:t>
            </a:r>
            <a:r>
              <a:rPr lang="en-US" sz="1200" b="0" i="0" kern="1200" dirty="0" err="1" smtClean="0">
                <a:solidFill>
                  <a:srgbClr val="000000"/>
                </a:solidFill>
                <a:latin typeface="Times New Roman" pitchFamily="16" charset="0"/>
                <a:ea typeface="ＭＳ Ｐゴシック" charset="-128"/>
                <a:cs typeface="ＭＳ Ｐゴシック" charset="-128"/>
              </a:rPr>
              <a:t>undecidable</a:t>
            </a:r>
            <a:r>
              <a:rPr lang="en-US" sz="1200" b="0" i="0" kern="1200" dirty="0" smtClean="0">
                <a:solidFill>
                  <a:srgbClr val="000000"/>
                </a:solidFill>
                <a:latin typeface="Times New Roman" pitchFamily="16" charset="0"/>
                <a:ea typeface="ＭＳ Ｐゴシック" charset="-128"/>
                <a:cs typeface="ＭＳ Ｐゴシック" charset="-128"/>
              </a:rPr>
              <a:t> problem </a:t>
            </a:r>
          </a:p>
          <a:p>
            <a:pPr>
              <a:buFontTx/>
              <a:buChar char="-"/>
            </a:pPr>
            <a:r>
              <a:rPr lang="en-US" sz="1200" b="0" i="0" kern="1200" dirty="0" smtClean="0">
                <a:solidFill>
                  <a:srgbClr val="000000"/>
                </a:solidFill>
                <a:latin typeface="Times New Roman" pitchFamily="16" charset="0"/>
                <a:ea typeface="ＭＳ Ｐゴシック" charset="-128"/>
                <a:cs typeface="ＭＳ Ｐゴシック" charset="-128"/>
              </a:rPr>
              <a:t>   HALTING problem</a:t>
            </a:r>
          </a:p>
          <a:p>
            <a:pPr>
              <a:buFontTx/>
              <a:buChar char="-"/>
            </a:pPr>
            <a:r>
              <a:rPr lang="en-US" sz="1200" b="0" i="0" kern="1200" baseline="0" dirty="0" smtClean="0">
                <a:solidFill>
                  <a:srgbClr val="000000"/>
                </a:solidFill>
                <a:latin typeface="Times New Roman" pitchFamily="16" charset="0"/>
                <a:ea typeface="ＭＳ Ｐゴシック" charset="-128"/>
                <a:cs typeface="ＭＳ Ｐゴシック" charset="-128"/>
              </a:rPr>
              <a:t> partition two sets of arbitrary integers  - NP complete</a:t>
            </a:r>
          </a:p>
          <a:p>
            <a:pPr>
              <a:buFontTx/>
              <a:buChar char="-"/>
            </a:pPr>
            <a:endParaRPr lang="en-US" sz="1200" b="0" i="0" kern="1200" dirty="0" smtClean="0">
              <a:solidFill>
                <a:srgbClr val="000000"/>
              </a:solidFill>
              <a:latin typeface="Times New Roman" pitchFamily="16" charset="0"/>
              <a:ea typeface="ＭＳ Ｐゴシック" charset="-128"/>
              <a:cs typeface="ＭＳ Ｐゴシック" charset="-128"/>
            </a:endParaRPr>
          </a:p>
          <a:p>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normAutofit/>
          </a:bodyPr>
          <a:lstStyle/>
          <a:p>
            <a:pPr marL="0" marR="0" indent="0" algn="l" defTabSz="457200" rtl="0" eaLnBrk="0" fontAlgn="base" latinLnBrk="0" hangingPunct="0">
              <a:lnSpc>
                <a:spcPct val="100000"/>
              </a:lnSpc>
              <a:spcBef>
                <a:spcPct val="30000"/>
              </a:spcBef>
              <a:spcAft>
                <a:spcPct val="0"/>
              </a:spcAft>
              <a:buClr>
                <a:srgbClr val="000000"/>
              </a:buClr>
              <a:buSzPct val="100000"/>
              <a:buFontTx/>
              <a:buChar char="-"/>
              <a:tabLst/>
              <a:defRPr/>
            </a:pPr>
            <a:r>
              <a:rPr lang="en-US" baseline="0" dirty="0" smtClean="0"/>
              <a:t>each step may be done in parallel if no d</a:t>
            </a:r>
            <a:r>
              <a:rPr lang="en-US" dirty="0" smtClean="0"/>
              <a:t>ependencies</a:t>
            </a:r>
            <a:r>
              <a:rPr lang="en-US" baseline="0" dirty="0" smtClean="0"/>
              <a:t> </a:t>
            </a:r>
          </a:p>
          <a:p>
            <a:pPr marL="0" marR="0" indent="0" algn="l" defTabSz="457200" rtl="0" eaLnBrk="0" fontAlgn="base" latinLnBrk="0" hangingPunct="0">
              <a:lnSpc>
                <a:spcPct val="100000"/>
              </a:lnSpc>
              <a:spcBef>
                <a:spcPct val="30000"/>
              </a:spcBef>
              <a:spcAft>
                <a:spcPct val="0"/>
              </a:spcAft>
              <a:buClr>
                <a:srgbClr val="000000"/>
              </a:buClr>
              <a:buSzPct val="100000"/>
              <a:buFontTx/>
              <a:buChar char="-"/>
              <a:tabLst/>
              <a:defRPr/>
            </a:pPr>
            <a:endParaRPr lang="en-US" baseline="0" dirty="0" smtClean="0"/>
          </a:p>
          <a:p>
            <a:r>
              <a:rPr lang="en-US" sz="1200" kern="1200" dirty="0" smtClean="0">
                <a:solidFill>
                  <a:srgbClr val="000000"/>
                </a:solidFill>
                <a:latin typeface="Times New Roman" pitchFamily="16" charset="0"/>
                <a:ea typeface="ＭＳ Ｐゴシック" charset="-128"/>
                <a:cs typeface="ＭＳ Ｐゴシック" charset="-128"/>
              </a:rPr>
              <a:t>An algorithm is composed of a finite number of steps, each of which may require one or more operations. </a:t>
            </a:r>
          </a:p>
          <a:p>
            <a:r>
              <a:rPr lang="en-US" sz="1200" kern="1200" dirty="0" smtClean="0">
                <a:solidFill>
                  <a:srgbClr val="000000"/>
                </a:solidFill>
                <a:latin typeface="Times New Roman" pitchFamily="16" charset="0"/>
                <a:ea typeface="ＭＳ Ｐゴシック" charset="-128"/>
                <a:cs typeface="ＭＳ Ｐゴシック" charset="-128"/>
              </a:rPr>
              <a:t>- each OPERATION executable on a computer.</a:t>
            </a:r>
          </a:p>
          <a:p>
            <a:r>
              <a:rPr lang="en-US" sz="1200" kern="1200" dirty="0" smtClean="0">
                <a:solidFill>
                  <a:srgbClr val="000000"/>
                </a:solidFill>
                <a:latin typeface="Times New Roman" pitchFamily="16" charset="0"/>
                <a:ea typeface="ＭＳ Ｐゴシック" charset="-128"/>
                <a:cs typeface="ＭＳ Ｐゴシック" charset="-128"/>
              </a:rPr>
              <a:t>- compute 5/0 is not WELL DEFINED. </a:t>
            </a:r>
          </a:p>
          <a:p>
            <a:r>
              <a:rPr lang="en-US" sz="1200" kern="1200" dirty="0" smtClean="0">
                <a:solidFill>
                  <a:srgbClr val="000000"/>
                </a:solidFill>
                <a:latin typeface="Times New Roman" pitchFamily="16" charset="0"/>
                <a:ea typeface="ＭＳ Ｐゴシック" charset="-128"/>
                <a:cs typeface="ＭＳ Ｐゴシック" charset="-128"/>
              </a:rPr>
              <a:t>- algorithms must TERMINATE after a finite number of operations.</a:t>
            </a:r>
          </a:p>
          <a:p>
            <a:r>
              <a:rPr lang="en-US" sz="1200" kern="1200" dirty="0" smtClean="0">
                <a:solidFill>
                  <a:srgbClr val="000000"/>
                </a:solidFill>
                <a:latin typeface="Times New Roman" pitchFamily="16" charset="0"/>
                <a:ea typeface="ＭＳ Ｐゴシック" charset="-128"/>
                <a:cs typeface="ＭＳ Ｐゴシック" charset="-128"/>
              </a:rPr>
              <a:t>PROCEDURE: a nonterminating algorithm.  e.g. OS.</a:t>
            </a:r>
            <a:endParaRPr lang="en-US" baseline="0" dirty="0" smtClean="0"/>
          </a:p>
          <a:p>
            <a:pPr>
              <a:buFontTx/>
              <a:buChar char="-"/>
            </a:pP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normAutofit/>
          </a:bodyPr>
          <a:lstStyle/>
          <a:p>
            <a:endParaRPr lang="en-US" sz="1200" kern="1200" baseline="0" dirty="0" smtClean="0">
              <a:solidFill>
                <a:srgbClr val="000000"/>
              </a:solidFill>
              <a:latin typeface="Times New Roman" pitchFamily="16" charset="0"/>
              <a:ea typeface="ＭＳ Ｐゴシック" charset="-128"/>
              <a:cs typeface="ＭＳ Ｐゴシック" charset="-128"/>
            </a:endParaRPr>
          </a:p>
          <a:p>
            <a:r>
              <a:rPr lang="en-US" sz="1200" kern="1200" baseline="0" dirty="0" smtClean="0">
                <a:solidFill>
                  <a:srgbClr val="000000"/>
                </a:solidFill>
                <a:latin typeface="Times New Roman" pitchFamily="16" charset="0"/>
                <a:ea typeface="ＭＳ Ｐゴシック" charset="-128"/>
                <a:cs typeface="ＭＳ Ｐゴシック" charset="-128"/>
              </a:rPr>
              <a:t>Ambiguous: Take a simple example, and rewrite it for an adult expert, an average adult, a 12-year old, and a 5-year old. </a:t>
            </a:r>
          </a:p>
          <a:p>
            <a:r>
              <a:rPr lang="en-US" sz="1200" kern="1200" baseline="0" dirty="0" smtClean="0">
                <a:solidFill>
                  <a:srgbClr val="000000"/>
                </a:solidFill>
                <a:latin typeface="Times New Roman" pitchFamily="16" charset="0"/>
                <a:ea typeface="ＭＳ Ｐゴシック" charset="-128"/>
                <a:cs typeface="ＭＳ Ｐゴシック" charset="-128"/>
              </a:rPr>
              <a:t>                   Draw a square</a:t>
            </a:r>
          </a:p>
          <a:p>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4588" y="685800"/>
            <a:ext cx="4559300" cy="3419475"/>
          </a:xfrm>
        </p:spPr>
      </p:sp>
      <p:sp>
        <p:nvSpPr>
          <p:cNvPr id="3" name="Notes Placeholder 2"/>
          <p:cNvSpPr>
            <a:spLocks noGrp="1"/>
          </p:cNvSpPr>
          <p:nvPr>
            <p:ph type="body" idx="1"/>
          </p:nvPr>
        </p:nvSpPr>
        <p:spPr/>
        <p:txBody>
          <a:bodyPr>
            <a:normAutofit/>
          </a:bodyPr>
          <a:lstStyle/>
          <a:p>
            <a:r>
              <a:rPr lang="en-US" b="1" dirty="0" smtClean="0">
                <a:ea typeface="ＭＳ Ｐゴシック" pitchFamily="34" charset="-128"/>
              </a:rPr>
              <a:t>effectively computable</a:t>
            </a:r>
          </a:p>
          <a:p>
            <a:r>
              <a:rPr lang="en-US" sz="1200" b="0" i="0" kern="1200" dirty="0" smtClean="0">
                <a:solidFill>
                  <a:srgbClr val="000000"/>
                </a:solidFill>
                <a:latin typeface="Times New Roman" pitchFamily="16" charset="0"/>
                <a:ea typeface="ＭＳ Ｐゴシック" charset="-128"/>
                <a:cs typeface="ＭＳ Ｐゴシック" charset="-128"/>
              </a:rPr>
              <a:t>If an algorithm tells me to flap my arms really quickly and fly, I understand perfectly well what it is asking me to do. However, I am incapable of doing it. </a:t>
            </a:r>
          </a:p>
          <a:p>
            <a:endParaRPr lang="en-US" sz="1200" b="0" i="0" kern="1200" dirty="0" smtClean="0">
              <a:solidFill>
                <a:srgbClr val="000000"/>
              </a:solidFill>
              <a:latin typeface="Times New Roman" pitchFamily="16" charset="0"/>
              <a:ea typeface="ＭＳ Ｐゴシック" charset="-128"/>
            </a:endParaRPr>
          </a:p>
          <a:p>
            <a:r>
              <a:rPr lang="en-US" sz="1200" b="0" i="0" kern="1200" dirty="0" smtClean="0">
                <a:solidFill>
                  <a:srgbClr val="000000"/>
                </a:solidFill>
                <a:latin typeface="Times New Roman" pitchFamily="16" charset="0"/>
                <a:ea typeface="ＭＳ Ｐゴシック" charset="-128"/>
              </a:rPr>
              <a:t>Divide by 0, undefined number I + 1</a:t>
            </a:r>
            <a:endParaRPr lang="en-US" dirty="0"/>
          </a:p>
        </p:txBody>
      </p:sp>
      <p:sp>
        <p:nvSpPr>
          <p:cNvPr id="4" name="Slide Number Placeholder 3"/>
          <p:cNvSpPr>
            <a:spLocks noGrp="1"/>
          </p:cNvSpPr>
          <p:nvPr>
            <p:ph type="sldNum" idx="10"/>
          </p:nvPr>
        </p:nvSpPr>
        <p:spPr/>
        <p:txBody>
          <a:bodyPr/>
          <a:lstStyle/>
          <a:p>
            <a:pPr>
              <a:defRPr/>
            </a:pPr>
            <a:fld id="{883EC8F4-3479-4169-9320-C6489EF13275}" type="slidenum">
              <a:rPr lang="en-US" smtClean="0"/>
              <a:pPr>
                <a:defRPr/>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6" descr="covertitleart.png"/>
          <p:cNvPicPr>
            <a:picLocks noChangeAspect="1"/>
          </p:cNvPicPr>
          <p:nvPr/>
        </p:nvPicPr>
        <p:blipFill>
          <a:blip r:embed="rId2" cstate="print"/>
          <a:srcRect r="17824"/>
          <a:stretch>
            <a:fillRect/>
          </a:stretch>
        </p:blipFill>
        <p:spPr bwMode="auto">
          <a:xfrm>
            <a:off x="0" y="0"/>
            <a:ext cx="9144000" cy="6858000"/>
          </a:xfrm>
          <a:prstGeom prst="rect">
            <a:avLst/>
          </a:prstGeom>
          <a:noFill/>
          <a:ln w="9525">
            <a:noFill/>
            <a:miter lim="800000"/>
            <a:headEnd/>
            <a:tailEnd/>
          </a:ln>
        </p:spPr>
      </p:pic>
      <p:pic>
        <p:nvPicPr>
          <p:cNvPr id="5" name="Picture 9" descr="covertitleart.png"/>
          <p:cNvPicPr>
            <a:picLocks noChangeAspect="1"/>
          </p:cNvPicPr>
          <p:nvPr/>
        </p:nvPicPr>
        <p:blipFill>
          <a:blip r:embed="rId2" cstate="print"/>
          <a:srcRect r="17824"/>
          <a:stretch>
            <a:fillRect/>
          </a:stretch>
        </p:blipFill>
        <p:spPr bwMode="auto">
          <a:xfrm>
            <a:off x="0" y="0"/>
            <a:ext cx="9144000" cy="6858000"/>
          </a:xfrm>
          <a:prstGeom prst="rect">
            <a:avLst/>
          </a:prstGeom>
          <a:noFill/>
          <a:ln w="9525">
            <a:noFill/>
            <a:miter lim="800000"/>
            <a:headEnd/>
            <a:tailEnd/>
          </a:ln>
        </p:spPr>
      </p:pic>
      <p:sp>
        <p:nvSpPr>
          <p:cNvPr id="6" name="Rectangle 2"/>
          <p:cNvSpPr txBox="1">
            <a:spLocks noChangeArrowheads="1"/>
          </p:cNvSpPr>
          <p:nvPr/>
        </p:nvSpPr>
        <p:spPr bwMode="auto">
          <a:xfrm>
            <a:off x="0" y="0"/>
            <a:ext cx="9144000" cy="1676400"/>
          </a:xfrm>
          <a:prstGeom prst="round2DiagRect">
            <a:avLst/>
          </a:prstGeom>
          <a:solidFill>
            <a:srgbClr val="E6E100"/>
          </a:solidFill>
          <a:ln w="38100" cap="flat" cmpd="sng" algn="ctr">
            <a:solidFill>
              <a:srgbClr val="114F96"/>
            </a:solidFill>
            <a:prstDash val="solid"/>
            <a:miter lim="800000"/>
            <a:headEnd type="none" w="med" len="med"/>
            <a:tailEnd type="none" w="med" len="med"/>
          </a:ln>
          <a:effectLst/>
        </p:spPr>
        <p:txBody>
          <a:bodyPr anchor="ctr"/>
          <a:lstStyle>
            <a:lvl1pPr>
              <a:defRPr sz="4400" b="1" baseline="0"/>
            </a:lvl1pPr>
          </a:lstStyle>
          <a:p>
            <a:pPr algn="ctr" defTabSz="914400" eaLnBrk="0" hangingPunct="0">
              <a:buClrTx/>
              <a:buSzTx/>
              <a:buFontTx/>
              <a:buNone/>
              <a:defRPr/>
            </a:pPr>
            <a:endParaRPr lang="en-US" kern="0" dirty="0">
              <a:solidFill>
                <a:srgbClr val="222222"/>
              </a:solidFill>
              <a:latin typeface="+mj-lt"/>
              <a:ea typeface="ＭＳ Ｐゴシック" charset="-128"/>
              <a:cs typeface="ＭＳ Ｐゴシック" charset="-128"/>
            </a:endParaRPr>
          </a:p>
        </p:txBody>
      </p:sp>
      <p:sp>
        <p:nvSpPr>
          <p:cNvPr id="7" name="Rectangle 3"/>
          <p:cNvSpPr txBox="1">
            <a:spLocks noChangeArrowheads="1"/>
          </p:cNvSpPr>
          <p:nvPr/>
        </p:nvSpPr>
        <p:spPr bwMode="auto">
          <a:xfrm>
            <a:off x="0" y="5562600"/>
            <a:ext cx="9144000" cy="1295400"/>
          </a:xfrm>
          <a:prstGeom prst="round2DiagRect">
            <a:avLst/>
          </a:prstGeom>
          <a:solidFill>
            <a:schemeClr val="tx1"/>
          </a:solidFill>
          <a:ln w="38100" cap="flat" cmpd="sng" algn="ctr">
            <a:solidFill>
              <a:srgbClr val="114F96"/>
            </a:solidFill>
            <a:prstDash val="solid"/>
            <a:miter lim="800000"/>
            <a:headEnd type="none" w="med" len="med"/>
            <a:tailEnd type="none" w="med" len="med"/>
          </a:ln>
        </p:spPr>
        <p:txBody>
          <a:bodyPr/>
          <a:lstStyle>
            <a:lvl1pPr marL="0" indent="0" algn="l">
              <a:buFontTx/>
              <a:buNone/>
              <a:defRPr sz="2800" b="1" i="0" baseline="0">
                <a:solidFill>
                  <a:srgbClr val="CCFFCC"/>
                </a:solidFill>
                <a:latin typeface="+mj-lt"/>
                <a:ea typeface="Batang" pitchFamily="18" charset="-127"/>
              </a:defRPr>
            </a:lvl1pPr>
          </a:lstStyle>
          <a:p>
            <a:pPr defTabSz="914400" eaLnBrk="0" hangingPunct="0">
              <a:spcBef>
                <a:spcPct val="20000"/>
              </a:spcBef>
              <a:buClrTx/>
              <a:buSzTx/>
              <a:defRPr/>
            </a:pPr>
            <a:r>
              <a:rPr lang="en-US" kern="0" smtClean="0">
                <a:cs typeface="ＭＳ Ｐゴシック" charset="-128"/>
              </a:rPr>
              <a:t>INVITATION TO </a:t>
            </a:r>
          </a:p>
          <a:p>
            <a:pPr defTabSz="914400" eaLnBrk="0" hangingPunct="0">
              <a:spcBef>
                <a:spcPct val="20000"/>
              </a:spcBef>
              <a:buClrTx/>
              <a:buSzTx/>
              <a:defRPr/>
            </a:pPr>
            <a:r>
              <a:rPr lang="en-US" kern="0" smtClean="0">
                <a:cs typeface="ＭＳ Ｐゴシック" charset="-128"/>
              </a:rPr>
              <a:t>Computer Science</a:t>
            </a:r>
            <a:endParaRPr lang="en-US" kern="0" dirty="0">
              <a:cs typeface="ＭＳ Ｐゴシック" charset="-128"/>
            </a:endParaRPr>
          </a:p>
        </p:txBody>
      </p:sp>
      <p:pic>
        <p:nvPicPr>
          <p:cNvPr id="8" name="Picture 2"/>
          <p:cNvPicPr>
            <a:picLocks noChangeAspect="1" noChangeArrowheads="1"/>
          </p:cNvPicPr>
          <p:nvPr/>
        </p:nvPicPr>
        <p:blipFill>
          <a:blip r:embed="rId3" cstate="print"/>
          <a:srcRect/>
          <a:stretch>
            <a:fillRect/>
          </a:stretch>
        </p:blipFill>
        <p:spPr bwMode="auto">
          <a:xfrm>
            <a:off x="7772400" y="5676900"/>
            <a:ext cx="1095375" cy="1028700"/>
          </a:xfrm>
          <a:prstGeom prst="rect">
            <a:avLst/>
          </a:prstGeom>
          <a:noFill/>
          <a:ln w="9525">
            <a:noFill/>
            <a:miter lim="800000"/>
            <a:headEnd/>
            <a:tailEnd/>
          </a:ln>
        </p:spPr>
      </p:pic>
      <p:sp>
        <p:nvSpPr>
          <p:cNvPr id="9" name="Rectangle 1"/>
          <p:cNvSpPr txBox="1">
            <a:spLocks noChangeArrowheads="1"/>
          </p:cNvSpPr>
          <p:nvPr/>
        </p:nvSpPr>
        <p:spPr bwMode="auto">
          <a:xfrm>
            <a:off x="533400" y="381000"/>
            <a:ext cx="8077200" cy="1143000"/>
          </a:xfrm>
          <a:prstGeom prst="rect">
            <a:avLst/>
          </a:prstGeom>
          <a:noFill/>
          <a:ln w="9525">
            <a:noFill/>
            <a:miter lim="800000"/>
            <a:headEnd/>
            <a:tailEnd/>
          </a:ln>
        </p:spPr>
        <p:txBody>
          <a:bodyPr anchor="ctr"/>
          <a:lstStyle/>
          <a:p>
            <a:pPr algn="ctr" defTabSz="914400" eaLnBrk="0" hangingPunct="0">
              <a:buClrTx/>
              <a:buSzTx/>
              <a:buFontTx/>
              <a:buNone/>
              <a:defRPr/>
            </a:pPr>
            <a:endParaRPr lang="en-US" sz="3600" kern="0" dirty="0">
              <a:solidFill>
                <a:srgbClr val="222222"/>
              </a:solidFill>
              <a:latin typeface="+mj-lt"/>
              <a:cs typeface="ＭＳ Ｐゴシック" charset="-128"/>
            </a:endParaRPr>
          </a:p>
        </p:txBody>
      </p:sp>
      <p:sp>
        <p:nvSpPr>
          <p:cNvPr id="324610" name="Rectangle 2"/>
          <p:cNvSpPr>
            <a:spLocks noGrp="1" noChangeArrowheads="1"/>
          </p:cNvSpPr>
          <p:nvPr>
            <p:ph type="ctrTitle"/>
          </p:nvPr>
        </p:nvSpPr>
        <p:spPr>
          <a:xfrm>
            <a:off x="685800" y="1905000"/>
            <a:ext cx="7772400" cy="1905000"/>
          </a:xfrm>
          <a:solidFill>
            <a:srgbClr val="FFF948"/>
          </a:solidFill>
          <a:ln w="38100" cap="flat" cmpd="sng" algn="ctr">
            <a:solidFill>
              <a:srgbClr val="114F96"/>
            </a:solidFill>
            <a:prstDash val="solid"/>
            <a:miter lim="800000"/>
            <a:headEnd type="none" w="med" len="med"/>
            <a:tailEnd type="none" w="med" len="med"/>
          </a:ln>
          <a:effectLst/>
        </p:spPr>
        <p:txBody>
          <a:bodyPr/>
          <a:lstStyle>
            <a:lvl1pPr>
              <a:defRPr sz="4400"/>
            </a:lvl1pPr>
          </a:lstStyle>
          <a:p>
            <a:r>
              <a:rPr lang="en-US" dirty="0"/>
              <a:t>Click to edit Master title style</a:t>
            </a:r>
          </a:p>
        </p:txBody>
      </p:sp>
      <p:sp>
        <p:nvSpPr>
          <p:cNvPr id="324611" name="Rectangle 3"/>
          <p:cNvSpPr>
            <a:spLocks noGrp="1" noChangeArrowheads="1"/>
          </p:cNvSpPr>
          <p:nvPr>
            <p:ph type="subTitle" idx="1"/>
          </p:nvPr>
        </p:nvSpPr>
        <p:spPr>
          <a:xfrm>
            <a:off x="914400" y="4191000"/>
            <a:ext cx="7239000" cy="1295400"/>
          </a:xfrm>
          <a:solidFill>
            <a:srgbClr val="FFF948"/>
          </a:solidFill>
          <a:ln w="38100" cap="flat" cmpd="sng" algn="ctr">
            <a:solidFill>
              <a:srgbClr val="114F96"/>
            </a:solidFill>
            <a:prstDash val="solid"/>
            <a:miter lim="800000"/>
            <a:headEnd type="none" w="med" len="med"/>
            <a:tailEnd type="none" w="med" len="med"/>
          </a:ln>
        </p:spPr>
        <p:txBody>
          <a:bodyPr/>
          <a:lstStyle>
            <a:lvl1pPr marL="0" indent="0" algn="ctr">
              <a:buFontTx/>
              <a:buNone/>
              <a:defRPr sz="3400" b="1" i="1">
                <a:solidFill>
                  <a:srgbClr val="CCFFCC"/>
                </a:solidFill>
              </a:defRPr>
            </a:lvl1pPr>
          </a:lstStyle>
          <a:p>
            <a:r>
              <a:rPr lang="en-US" dirty="0"/>
              <a:t>Click to edit Master subtitle style</a:t>
            </a:r>
          </a:p>
        </p:txBody>
      </p:sp>
      <p:sp>
        <p:nvSpPr>
          <p:cNvPr id="10" name="Date Placeholder 9"/>
          <p:cNvSpPr>
            <a:spLocks noGrp="1" noChangeArrowheads="1"/>
          </p:cNvSpPr>
          <p:nvPr>
            <p:ph type="dt" sz="half" idx="10"/>
          </p:nvPr>
        </p:nvSpPr>
        <p:spPr bwMode="auto">
          <a:xfrm>
            <a:off x="685800" y="6248400"/>
            <a:ext cx="190500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buFont typeface="Times New Roman" charset="0"/>
              <a:buNone/>
              <a:defRPr sz="1400">
                <a:solidFill>
                  <a:srgbClr val="222222"/>
                </a:solidFill>
                <a:latin typeface="Times New Roman" charset="0"/>
                <a:ea typeface="+mn-ea"/>
              </a:defRPr>
            </a:lvl1pPr>
          </a:lstStyle>
          <a:p>
            <a:pPr>
              <a:defRPr/>
            </a:pPr>
            <a:endParaRPr lang="en-US"/>
          </a:p>
        </p:txBody>
      </p:sp>
      <p:sp>
        <p:nvSpPr>
          <p:cNvPr id="11" name="Rectangle 10"/>
          <p:cNvSpPr>
            <a:spLocks noGrp="1" noChangeArrowheads="1"/>
          </p:cNvSpPr>
          <p:nvPr>
            <p:ph type="sldNum" sz="quarter" idx="11"/>
          </p:nvPr>
        </p:nvSpPr>
        <p:spPr>
          <a:xfrm>
            <a:off x="6553200" y="6248400"/>
            <a:ext cx="1905000" cy="457200"/>
          </a:xfrm>
        </p:spPr>
        <p:txBody>
          <a:bodyPr/>
          <a:lstStyle>
            <a:lvl1pPr>
              <a:defRPr>
                <a:latin typeface="Times New Roman" pitchFamily="18" charset="0"/>
              </a:defRPr>
            </a:lvl1pPr>
          </a:lstStyle>
          <a:p>
            <a:pPr>
              <a:defRPr/>
            </a:pPr>
            <a:fld id="{B5F43E20-43A5-45FB-B937-3E787763FB1F}"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5" name="Rectangle 5"/>
          <p:cNvSpPr>
            <a:spLocks noGrp="1" noChangeArrowheads="1"/>
          </p:cNvSpPr>
          <p:nvPr>
            <p:ph type="sldNum" sz="quarter" idx="11"/>
          </p:nvPr>
        </p:nvSpPr>
        <p:spPr>
          <a:ln/>
        </p:spPr>
        <p:txBody>
          <a:bodyPr/>
          <a:lstStyle>
            <a:lvl1pPr>
              <a:defRPr/>
            </a:lvl1pPr>
          </a:lstStyle>
          <a:p>
            <a:pPr>
              <a:defRPr/>
            </a:pPr>
            <a:fld id="{D918BC79-6356-4FEE-B644-8C1CFBB97732}"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91300" y="381000"/>
            <a:ext cx="2019300" cy="5867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33400" y="381000"/>
            <a:ext cx="59055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5" name="Rectangle 5"/>
          <p:cNvSpPr>
            <a:spLocks noGrp="1" noChangeArrowheads="1"/>
          </p:cNvSpPr>
          <p:nvPr>
            <p:ph type="sldNum" sz="quarter" idx="11"/>
          </p:nvPr>
        </p:nvSpPr>
        <p:spPr>
          <a:ln/>
        </p:spPr>
        <p:txBody>
          <a:bodyPr/>
          <a:lstStyle>
            <a:lvl1pPr>
              <a:defRPr/>
            </a:lvl1pPr>
          </a:lstStyle>
          <a:p>
            <a:pPr>
              <a:defRPr/>
            </a:pPr>
            <a:fld id="{732708D4-87E0-4E28-947A-5A07B50C51F4}"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381000"/>
            <a:ext cx="8067675" cy="1133475"/>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533400" y="1981200"/>
            <a:ext cx="3957638" cy="42576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3438" y="1981200"/>
            <a:ext cx="3957637" cy="20526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43438" y="4186238"/>
            <a:ext cx="3957637" cy="20526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idx="10"/>
          </p:nvPr>
        </p:nvSpPr>
        <p:spPr>
          <a:xfrm>
            <a:off x="533400" y="6324600"/>
            <a:ext cx="5857875" cy="396875"/>
          </a:xfrm>
        </p:spPr>
        <p:txBody>
          <a:bodyPr/>
          <a:lstStyle>
            <a:lvl1pPr>
              <a:defRPr/>
            </a:lvl1pPr>
          </a:lstStyle>
          <a:p>
            <a:pPr>
              <a:defRPr/>
            </a:pPr>
            <a:r>
              <a:rPr lang="en-US"/>
              <a:t>Invitation to Computer Science, 6th Edition</a:t>
            </a:r>
          </a:p>
        </p:txBody>
      </p:sp>
      <p:sp>
        <p:nvSpPr>
          <p:cNvPr id="7" name="Slide Number Placeholder 6"/>
          <p:cNvSpPr>
            <a:spLocks noGrp="1"/>
          </p:cNvSpPr>
          <p:nvPr>
            <p:ph type="sldNum" idx="11"/>
          </p:nvPr>
        </p:nvSpPr>
        <p:spPr>
          <a:xfrm>
            <a:off x="6553200" y="6324600"/>
            <a:ext cx="1895475" cy="396875"/>
          </a:xfrm>
        </p:spPr>
        <p:txBody>
          <a:bodyPr/>
          <a:lstStyle>
            <a:lvl1pPr>
              <a:defRPr/>
            </a:lvl1pPr>
          </a:lstStyle>
          <a:p>
            <a:pPr>
              <a:defRPr/>
            </a:pPr>
            <a:fld id="{198FB762-0356-46AE-9548-B2355F67CFF6}" type="slidenum">
              <a:rPr lang="en-US"/>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381000"/>
            <a:ext cx="8067675" cy="1133475"/>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533400" y="1981200"/>
            <a:ext cx="3957638" cy="42576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3438" y="1981200"/>
            <a:ext cx="3957637" cy="42576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idx="10"/>
          </p:nvPr>
        </p:nvSpPr>
        <p:spPr>
          <a:xfrm>
            <a:off x="533400" y="6324600"/>
            <a:ext cx="5857875" cy="396875"/>
          </a:xfrm>
        </p:spPr>
        <p:txBody>
          <a:bodyPr/>
          <a:lstStyle>
            <a:lvl1pPr>
              <a:defRPr/>
            </a:lvl1pPr>
          </a:lstStyle>
          <a:p>
            <a:pPr>
              <a:defRPr/>
            </a:pPr>
            <a:r>
              <a:rPr lang="en-US"/>
              <a:t>Invitation to Computer Science, 6th Edition</a:t>
            </a:r>
          </a:p>
        </p:txBody>
      </p:sp>
      <p:sp>
        <p:nvSpPr>
          <p:cNvPr id="6" name="Slide Number Placeholder 5"/>
          <p:cNvSpPr>
            <a:spLocks noGrp="1"/>
          </p:cNvSpPr>
          <p:nvPr>
            <p:ph type="sldNum" idx="11"/>
          </p:nvPr>
        </p:nvSpPr>
        <p:spPr>
          <a:xfrm>
            <a:off x="6553200" y="6324600"/>
            <a:ext cx="1895475" cy="396875"/>
          </a:xfrm>
        </p:spPr>
        <p:txBody>
          <a:bodyPr/>
          <a:lstStyle>
            <a:lvl1pPr>
              <a:defRPr/>
            </a:lvl1pPr>
          </a:lstStyle>
          <a:p>
            <a:pPr>
              <a:defRPr/>
            </a:pPr>
            <a:fld id="{CDD7C732-68F7-4AFE-A383-203486A1055C}" type="slidenum">
              <a:rPr lang="en-US"/>
              <a:pPr>
                <a:defRPr/>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85800" y="3124200"/>
            <a:ext cx="7762875" cy="828675"/>
          </a:xfrm>
        </p:spPr>
        <p:txBody>
          <a:bodyPr/>
          <a:lstStyle/>
          <a:p>
            <a:r>
              <a:rPr lang="en-US" smtClean="0"/>
              <a:t>Click to edit Master title style</a:t>
            </a:r>
            <a:endParaRPr lang="en-US"/>
          </a:p>
        </p:txBody>
      </p:sp>
      <p:sp>
        <p:nvSpPr>
          <p:cNvPr id="3" name="Date Placeholder 2"/>
          <p:cNvSpPr>
            <a:spLocks noGrp="1"/>
          </p:cNvSpPr>
          <p:nvPr>
            <p:ph type="dt" idx="10"/>
          </p:nvPr>
        </p:nvSpPr>
        <p:spPr>
          <a:xfrm>
            <a:off x="685800" y="6248400"/>
            <a:ext cx="1895475" cy="447675"/>
          </a:xfrm>
          <a:prstGeom prst="rect">
            <a:avLst/>
          </a:prstGeom>
        </p:spPr>
        <p:txBody>
          <a:bodyPr vert="horz" wrap="square" lIns="91440" tIns="45720" rIns="91440" bIns="45720" numCol="1" anchor="t" anchorCtr="0" compatLnSpc="1">
            <a:prstTxWarp prst="textNoShape">
              <a:avLst/>
            </a:prstTxWarp>
          </a:bodyPr>
          <a:lstStyle>
            <a:lvl1pPr>
              <a:buFont typeface="Times New Roman" charset="0"/>
              <a:buNone/>
              <a:defRPr>
                <a:latin typeface="Times New Roman" charset="0"/>
                <a:ea typeface="+mn-ea"/>
              </a:defRPr>
            </a:lvl1pPr>
          </a:lstStyle>
          <a:p>
            <a:pPr>
              <a:defRPr/>
            </a:pPr>
            <a:endParaRPr lang="en-US"/>
          </a:p>
        </p:txBody>
      </p:sp>
      <p:sp>
        <p:nvSpPr>
          <p:cNvPr id="4" name="Footer Placeholder 3"/>
          <p:cNvSpPr>
            <a:spLocks noGrp="1"/>
          </p:cNvSpPr>
          <p:nvPr>
            <p:ph type="ftr" idx="11"/>
          </p:nvPr>
        </p:nvSpPr>
        <p:spPr>
          <a:xfrm>
            <a:off x="3124200" y="6248400"/>
            <a:ext cx="2886075" cy="447675"/>
          </a:xfrm>
        </p:spPr>
        <p:txBody>
          <a:bodyPr/>
          <a:lstStyle>
            <a:lvl1pPr>
              <a:defRPr/>
            </a:lvl1pPr>
          </a:lstStyle>
          <a:p>
            <a:pPr>
              <a:defRPr/>
            </a:pPr>
            <a:r>
              <a:rPr lang="en-US"/>
              <a:t>Invitation to Computer Science, 6th Edition</a:t>
            </a:r>
          </a:p>
        </p:txBody>
      </p:sp>
      <p:sp>
        <p:nvSpPr>
          <p:cNvPr id="5" name="Slide Number Placeholder 4"/>
          <p:cNvSpPr>
            <a:spLocks noGrp="1"/>
          </p:cNvSpPr>
          <p:nvPr>
            <p:ph type="sldNum" idx="12"/>
          </p:nvPr>
        </p:nvSpPr>
        <p:spPr>
          <a:xfrm>
            <a:off x="6553200" y="6248400"/>
            <a:ext cx="1895475" cy="447675"/>
          </a:xfrm>
        </p:spPr>
        <p:txBody>
          <a:bodyPr/>
          <a:lstStyle>
            <a:lvl1pPr>
              <a:defRPr/>
            </a:lvl1pPr>
          </a:lstStyle>
          <a:p>
            <a:pPr>
              <a:defRPr/>
            </a:pPr>
            <a:fld id="{3B524B46-42AC-4782-B99E-62B26CAE11ED}"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5" name="Rectangle 5"/>
          <p:cNvSpPr>
            <a:spLocks noGrp="1" noChangeArrowheads="1"/>
          </p:cNvSpPr>
          <p:nvPr>
            <p:ph type="sldNum" sz="quarter" idx="11"/>
          </p:nvPr>
        </p:nvSpPr>
        <p:spPr>
          <a:ln/>
        </p:spPr>
        <p:txBody>
          <a:bodyPr/>
          <a:lstStyle>
            <a:lvl1pPr>
              <a:defRPr/>
            </a:lvl1pPr>
          </a:lstStyle>
          <a:p>
            <a:pPr>
              <a:defRPr/>
            </a:pPr>
            <a:fld id="{0FEE96EA-CCDF-43AA-AF3A-3FD330D5E21B}"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5" name="Rectangle 5"/>
          <p:cNvSpPr>
            <a:spLocks noGrp="1" noChangeArrowheads="1"/>
          </p:cNvSpPr>
          <p:nvPr>
            <p:ph type="sldNum" sz="quarter" idx="11"/>
          </p:nvPr>
        </p:nvSpPr>
        <p:spPr>
          <a:ln/>
        </p:spPr>
        <p:txBody>
          <a:bodyPr/>
          <a:lstStyle>
            <a:lvl1pPr>
              <a:defRPr/>
            </a:lvl1pPr>
          </a:lstStyle>
          <a:p>
            <a:pPr>
              <a:defRPr/>
            </a:pPr>
            <a:fld id="{49305C0A-FCB4-41F9-8B4F-28F8B97C5800}"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334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76400"/>
            <a:ext cx="39624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6" name="Rectangle 5"/>
          <p:cNvSpPr>
            <a:spLocks noGrp="1" noChangeArrowheads="1"/>
          </p:cNvSpPr>
          <p:nvPr>
            <p:ph type="sldNum" sz="quarter" idx="11"/>
          </p:nvPr>
        </p:nvSpPr>
        <p:spPr>
          <a:ln/>
        </p:spPr>
        <p:txBody>
          <a:bodyPr/>
          <a:lstStyle>
            <a:lvl1pPr>
              <a:defRPr/>
            </a:lvl1pPr>
          </a:lstStyle>
          <a:p>
            <a:pPr>
              <a:defRPr/>
            </a:pPr>
            <a:fld id="{47D10740-B3F6-45DF-8C66-BCF4DFE2FAAF}"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8" name="Rectangle 5"/>
          <p:cNvSpPr>
            <a:spLocks noGrp="1" noChangeArrowheads="1"/>
          </p:cNvSpPr>
          <p:nvPr>
            <p:ph type="sldNum" sz="quarter" idx="11"/>
          </p:nvPr>
        </p:nvSpPr>
        <p:spPr>
          <a:ln/>
        </p:spPr>
        <p:txBody>
          <a:bodyPr/>
          <a:lstStyle>
            <a:lvl1pPr>
              <a:defRPr/>
            </a:lvl1pPr>
          </a:lstStyle>
          <a:p>
            <a:pPr>
              <a:defRPr/>
            </a:pPr>
            <a:fld id="{27590ED4-8977-4B88-B44F-F79AFFC5AD81}"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4" name="Rectangle 5"/>
          <p:cNvSpPr>
            <a:spLocks noGrp="1" noChangeArrowheads="1"/>
          </p:cNvSpPr>
          <p:nvPr>
            <p:ph type="sldNum" sz="quarter" idx="11"/>
          </p:nvPr>
        </p:nvSpPr>
        <p:spPr>
          <a:ln/>
        </p:spPr>
        <p:txBody>
          <a:bodyPr/>
          <a:lstStyle>
            <a:lvl1pPr>
              <a:defRPr/>
            </a:lvl1pPr>
          </a:lstStyle>
          <a:p>
            <a:pPr>
              <a:defRPr/>
            </a:pPr>
            <a:fld id="{46A5AB1F-EBA4-41B3-B93B-81688D77C798}"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3" name="Rectangle 5"/>
          <p:cNvSpPr>
            <a:spLocks noGrp="1" noChangeArrowheads="1"/>
          </p:cNvSpPr>
          <p:nvPr>
            <p:ph type="sldNum" sz="quarter" idx="11"/>
          </p:nvPr>
        </p:nvSpPr>
        <p:spPr>
          <a:ln/>
        </p:spPr>
        <p:txBody>
          <a:bodyPr/>
          <a:lstStyle>
            <a:lvl1pPr>
              <a:defRPr/>
            </a:lvl1pPr>
          </a:lstStyle>
          <a:p>
            <a:pPr>
              <a:defRPr/>
            </a:pPr>
            <a:fld id="{5F3E39F7-4A7F-42C7-A3D6-952D9267CDC6}"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6" name="Rectangle 5"/>
          <p:cNvSpPr>
            <a:spLocks noGrp="1" noChangeArrowheads="1"/>
          </p:cNvSpPr>
          <p:nvPr>
            <p:ph type="sldNum" sz="quarter" idx="11"/>
          </p:nvPr>
        </p:nvSpPr>
        <p:spPr>
          <a:ln/>
        </p:spPr>
        <p:txBody>
          <a:bodyPr/>
          <a:lstStyle>
            <a:lvl1pPr>
              <a:defRPr/>
            </a:lvl1pPr>
          </a:lstStyle>
          <a:p>
            <a:pPr>
              <a:defRPr/>
            </a:pPr>
            <a:fld id="{6C5495C9-6F77-4DEE-ACCD-6AAB18471A4E}"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r>
              <a:rPr lang="en-US"/>
              <a:t>Invitation to Computer Science, 6th Edition</a:t>
            </a:r>
          </a:p>
        </p:txBody>
      </p:sp>
      <p:sp>
        <p:nvSpPr>
          <p:cNvPr id="6" name="Rectangle 5"/>
          <p:cNvSpPr>
            <a:spLocks noGrp="1" noChangeArrowheads="1"/>
          </p:cNvSpPr>
          <p:nvPr>
            <p:ph type="sldNum" sz="quarter" idx="11"/>
          </p:nvPr>
        </p:nvSpPr>
        <p:spPr>
          <a:ln/>
        </p:spPr>
        <p:txBody>
          <a:bodyPr/>
          <a:lstStyle>
            <a:lvl1pPr>
              <a:defRPr/>
            </a:lvl1pPr>
          </a:lstStyle>
          <a:p>
            <a:pPr>
              <a:defRPr/>
            </a:pPr>
            <a:fld id="{AB862DAD-5E0D-4814-A857-A28636CEB640}"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7" descr="coverstrip2.png"/>
          <p:cNvPicPr>
            <a:picLocks noChangeAspect="1"/>
          </p:cNvPicPr>
          <p:nvPr/>
        </p:nvPicPr>
        <p:blipFill>
          <a:blip r:embed="rId16" cstate="print">
            <a:lum bright="70000" contrast="-70000"/>
          </a:blip>
          <a:srcRect/>
          <a:stretch>
            <a:fillRect/>
          </a:stretch>
        </p:blipFill>
        <p:spPr bwMode="auto">
          <a:xfrm rot="5400000">
            <a:off x="3810000" y="-3810000"/>
            <a:ext cx="1524000" cy="9144000"/>
          </a:xfrm>
          <a:prstGeom prst="rect">
            <a:avLst/>
          </a:prstGeom>
          <a:noFill/>
          <a:ln w="9525">
            <a:noFill/>
            <a:miter lim="800000"/>
            <a:headEnd/>
            <a:tailEnd/>
          </a:ln>
          <a:effectLst>
            <a:softEdge rad="127000"/>
          </a:effectLst>
        </p:spPr>
      </p:pic>
      <p:pic>
        <p:nvPicPr>
          <p:cNvPr id="8" name="Picture 7" descr="coverstrip2.png"/>
          <p:cNvPicPr>
            <a:picLocks noChangeAspect="1"/>
          </p:cNvPicPr>
          <p:nvPr/>
        </p:nvPicPr>
        <p:blipFill>
          <a:blip r:embed="rId16" cstate="print">
            <a:lum bright="70000" contrast="-70000"/>
          </a:blip>
          <a:srcRect/>
          <a:stretch>
            <a:fillRect/>
          </a:stretch>
        </p:blipFill>
        <p:spPr bwMode="auto">
          <a:xfrm rot="5400000">
            <a:off x="4114799" y="1828801"/>
            <a:ext cx="914402" cy="9144000"/>
          </a:xfrm>
          <a:prstGeom prst="rect">
            <a:avLst/>
          </a:prstGeom>
          <a:noFill/>
          <a:ln w="9525">
            <a:noFill/>
            <a:miter lim="800000"/>
            <a:headEnd/>
            <a:tailEnd/>
          </a:ln>
          <a:effectLst>
            <a:softEdge rad="127000"/>
          </a:effectLst>
        </p:spPr>
      </p:pic>
      <p:sp>
        <p:nvSpPr>
          <p:cNvPr id="1028" name="Rectangle 2"/>
          <p:cNvSpPr>
            <a:spLocks noGrp="1" noChangeArrowheads="1"/>
          </p:cNvSpPr>
          <p:nvPr>
            <p:ph type="title"/>
          </p:nvPr>
        </p:nvSpPr>
        <p:spPr bwMode="auto">
          <a:xfrm>
            <a:off x="533400" y="381000"/>
            <a:ext cx="8077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9" name="Rectangle 3"/>
          <p:cNvSpPr>
            <a:spLocks noGrp="1" noChangeArrowheads="1"/>
          </p:cNvSpPr>
          <p:nvPr>
            <p:ph type="body" idx="1"/>
          </p:nvPr>
        </p:nvSpPr>
        <p:spPr bwMode="auto">
          <a:xfrm>
            <a:off x="533400" y="1676400"/>
            <a:ext cx="8077200" cy="4572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323588" name="Rectangle 4"/>
          <p:cNvSpPr>
            <a:spLocks noGrp="1" noChangeArrowheads="1"/>
          </p:cNvSpPr>
          <p:nvPr>
            <p:ph type="ftr" sz="quarter" idx="3"/>
          </p:nvPr>
        </p:nvSpPr>
        <p:spPr bwMode="auto">
          <a:xfrm>
            <a:off x="533400" y="6324600"/>
            <a:ext cx="5867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buFont typeface="Times New Roman" pitchFamily="18" charset="0"/>
              <a:buNone/>
              <a:defRPr sz="1400">
                <a:solidFill>
                  <a:srgbClr val="222222"/>
                </a:solidFill>
                <a:latin typeface="Arial" charset="0"/>
                <a:ea typeface="+mn-ea"/>
              </a:defRPr>
            </a:lvl1pPr>
          </a:lstStyle>
          <a:p>
            <a:pPr>
              <a:defRPr/>
            </a:pPr>
            <a:r>
              <a:rPr lang="en-US"/>
              <a:t>Invitation to Computer Science, 6th Edition</a:t>
            </a:r>
          </a:p>
        </p:txBody>
      </p:sp>
      <p:sp>
        <p:nvSpPr>
          <p:cNvPr id="323589" name="Rectangle 5"/>
          <p:cNvSpPr>
            <a:spLocks noGrp="1" noChangeArrowheads="1"/>
          </p:cNvSpPr>
          <p:nvPr>
            <p:ph type="sldNum" sz="quarter" idx="4"/>
          </p:nvPr>
        </p:nvSpPr>
        <p:spPr bwMode="auto">
          <a:xfrm>
            <a:off x="6553200" y="6324600"/>
            <a:ext cx="20574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chemeClr val="tx1"/>
                </a:solidFill>
                <a:latin typeface="Arial" pitchFamily="34" charset="0"/>
              </a:defRPr>
            </a:lvl1pPr>
          </a:lstStyle>
          <a:p>
            <a:pPr>
              <a:defRPr/>
            </a:pPr>
            <a:fld id="{0DB45F0F-1D2B-4102-8F69-4FBE91A0C683}"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028" r:id="rId1"/>
    <p:sldLayoutId id="2147484018" r:id="rId2"/>
    <p:sldLayoutId id="2147484019" r:id="rId3"/>
    <p:sldLayoutId id="2147484020" r:id="rId4"/>
    <p:sldLayoutId id="2147484021" r:id="rId5"/>
    <p:sldLayoutId id="2147484022" r:id="rId6"/>
    <p:sldLayoutId id="2147484023" r:id="rId7"/>
    <p:sldLayoutId id="2147484024" r:id="rId8"/>
    <p:sldLayoutId id="2147484025" r:id="rId9"/>
    <p:sldLayoutId id="2147484026" r:id="rId10"/>
    <p:sldLayoutId id="2147484027" r:id="rId11"/>
    <p:sldLayoutId id="2147484029" r:id="rId12"/>
    <p:sldLayoutId id="2147484030" r:id="rId13"/>
    <p:sldLayoutId id="2147484031" r:id="rId14"/>
  </p:sldLayoutIdLst>
  <p:hf hdr="0" dt="0"/>
  <p:txStyles>
    <p:titleStyle>
      <a:lvl1pPr algn="ctr" rtl="0" eaLnBrk="0" fontAlgn="base" hangingPunct="0">
        <a:spcBef>
          <a:spcPct val="0"/>
        </a:spcBef>
        <a:spcAft>
          <a:spcPct val="0"/>
        </a:spcAft>
        <a:defRPr sz="3600">
          <a:solidFill>
            <a:srgbClr val="222222"/>
          </a:solidFill>
          <a:latin typeface="+mj-lt"/>
          <a:ea typeface="ＭＳ Ｐゴシック" charset="-128"/>
          <a:cs typeface="ＭＳ Ｐゴシック" charset="-128"/>
        </a:defRPr>
      </a:lvl1pPr>
      <a:lvl2pPr algn="ctr" rtl="0" eaLnBrk="0" fontAlgn="base" hangingPunct="0">
        <a:spcBef>
          <a:spcPct val="0"/>
        </a:spcBef>
        <a:spcAft>
          <a:spcPct val="0"/>
        </a:spcAft>
        <a:defRPr sz="3600">
          <a:solidFill>
            <a:srgbClr val="222222"/>
          </a:solidFill>
          <a:latin typeface="Arial" charset="0"/>
          <a:ea typeface="ＭＳ Ｐゴシック" charset="-128"/>
          <a:cs typeface="ＭＳ Ｐゴシック" charset="-128"/>
        </a:defRPr>
      </a:lvl2pPr>
      <a:lvl3pPr algn="ctr" rtl="0" eaLnBrk="0" fontAlgn="base" hangingPunct="0">
        <a:spcBef>
          <a:spcPct val="0"/>
        </a:spcBef>
        <a:spcAft>
          <a:spcPct val="0"/>
        </a:spcAft>
        <a:defRPr sz="3600">
          <a:solidFill>
            <a:srgbClr val="222222"/>
          </a:solidFill>
          <a:latin typeface="Arial" charset="0"/>
          <a:ea typeface="ＭＳ Ｐゴシック" charset="-128"/>
          <a:cs typeface="ＭＳ Ｐゴシック" charset="-128"/>
        </a:defRPr>
      </a:lvl3pPr>
      <a:lvl4pPr algn="ctr" rtl="0" eaLnBrk="0" fontAlgn="base" hangingPunct="0">
        <a:spcBef>
          <a:spcPct val="0"/>
        </a:spcBef>
        <a:spcAft>
          <a:spcPct val="0"/>
        </a:spcAft>
        <a:defRPr sz="3600">
          <a:solidFill>
            <a:srgbClr val="222222"/>
          </a:solidFill>
          <a:latin typeface="Arial" charset="0"/>
          <a:ea typeface="ＭＳ Ｐゴシック" charset="-128"/>
          <a:cs typeface="ＭＳ Ｐゴシック" charset="-128"/>
        </a:defRPr>
      </a:lvl4pPr>
      <a:lvl5pPr algn="ctr" rtl="0" eaLnBrk="0" fontAlgn="base" hangingPunct="0">
        <a:spcBef>
          <a:spcPct val="0"/>
        </a:spcBef>
        <a:spcAft>
          <a:spcPct val="0"/>
        </a:spcAft>
        <a:defRPr sz="3600">
          <a:solidFill>
            <a:srgbClr val="222222"/>
          </a:solidFill>
          <a:latin typeface="Arial" charset="0"/>
          <a:ea typeface="ＭＳ Ｐゴシック" charset="-128"/>
          <a:cs typeface="ＭＳ Ｐゴシック" charset="-128"/>
        </a:defRPr>
      </a:lvl5pPr>
      <a:lvl6pPr marL="457200" algn="ctr" rtl="0" fontAlgn="base">
        <a:spcBef>
          <a:spcPct val="0"/>
        </a:spcBef>
        <a:spcAft>
          <a:spcPct val="0"/>
        </a:spcAft>
        <a:defRPr sz="3600">
          <a:solidFill>
            <a:srgbClr val="222222"/>
          </a:solidFill>
          <a:latin typeface="Arial" charset="0"/>
        </a:defRPr>
      </a:lvl6pPr>
      <a:lvl7pPr marL="914400" algn="ctr" rtl="0" fontAlgn="base">
        <a:spcBef>
          <a:spcPct val="0"/>
        </a:spcBef>
        <a:spcAft>
          <a:spcPct val="0"/>
        </a:spcAft>
        <a:defRPr sz="3600">
          <a:solidFill>
            <a:srgbClr val="222222"/>
          </a:solidFill>
          <a:latin typeface="Arial" charset="0"/>
        </a:defRPr>
      </a:lvl7pPr>
      <a:lvl8pPr marL="1371600" algn="ctr" rtl="0" fontAlgn="base">
        <a:spcBef>
          <a:spcPct val="0"/>
        </a:spcBef>
        <a:spcAft>
          <a:spcPct val="0"/>
        </a:spcAft>
        <a:defRPr sz="3600">
          <a:solidFill>
            <a:srgbClr val="222222"/>
          </a:solidFill>
          <a:latin typeface="Arial" charset="0"/>
        </a:defRPr>
      </a:lvl8pPr>
      <a:lvl9pPr marL="1828800" algn="ctr" rtl="0" fontAlgn="base">
        <a:spcBef>
          <a:spcPct val="0"/>
        </a:spcBef>
        <a:spcAft>
          <a:spcPct val="0"/>
        </a:spcAft>
        <a:defRPr sz="3600">
          <a:solidFill>
            <a:srgbClr val="222222"/>
          </a:solidFill>
          <a:latin typeface="Arial" charset="0"/>
        </a:defRPr>
      </a:lvl9pPr>
    </p:titleStyle>
    <p:bodyStyle>
      <a:lvl1pPr marL="342900" indent="-342900" algn="l" rtl="0" eaLnBrk="0" fontAlgn="base" hangingPunct="0">
        <a:spcBef>
          <a:spcPct val="20000"/>
        </a:spcBef>
        <a:spcAft>
          <a:spcPct val="0"/>
        </a:spcAft>
        <a:buChar char="•"/>
        <a:defRPr sz="26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4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2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2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Times New Roman" pitchFamily="18" charset="0"/>
          <a:ea typeface="ＭＳ Ｐゴシック" charset="-128"/>
        </a:defRPr>
      </a:lvl5pPr>
      <a:lvl6pPr marL="2514600" indent="-228600" algn="l" rtl="0" fontAlgn="base">
        <a:spcBef>
          <a:spcPct val="20000"/>
        </a:spcBef>
        <a:spcAft>
          <a:spcPct val="0"/>
        </a:spcAft>
        <a:buChar char="»"/>
        <a:defRPr sz="2000">
          <a:solidFill>
            <a:schemeClr val="tx1"/>
          </a:solidFill>
          <a:latin typeface="Times New Roman" pitchFamily="18" charset="0"/>
        </a:defRPr>
      </a:lvl6pPr>
      <a:lvl7pPr marL="2971800" indent="-228600" algn="l" rtl="0" fontAlgn="base">
        <a:spcBef>
          <a:spcPct val="20000"/>
        </a:spcBef>
        <a:spcAft>
          <a:spcPct val="0"/>
        </a:spcAft>
        <a:buChar char="»"/>
        <a:defRPr sz="2000">
          <a:solidFill>
            <a:schemeClr val="tx1"/>
          </a:solidFill>
          <a:latin typeface="Times New Roman" pitchFamily="18" charset="0"/>
        </a:defRPr>
      </a:lvl7pPr>
      <a:lvl8pPr marL="3429000" indent="-228600" algn="l" rtl="0" fontAlgn="base">
        <a:spcBef>
          <a:spcPct val="20000"/>
        </a:spcBef>
        <a:spcAft>
          <a:spcPct val="0"/>
        </a:spcAft>
        <a:buChar char="»"/>
        <a:defRPr sz="2000">
          <a:solidFill>
            <a:schemeClr val="tx1"/>
          </a:solidFill>
          <a:latin typeface="Times New Roman" pitchFamily="18" charset="0"/>
        </a:defRPr>
      </a:lvl8pPr>
      <a:lvl9pPr marL="3886200" indent="-228600" algn="l" rtl="0" fontAlgn="base">
        <a:spcBef>
          <a:spcPct val="20000"/>
        </a:spcBef>
        <a:spcAft>
          <a:spcPct val="0"/>
        </a:spcAft>
        <a:buChar char="»"/>
        <a:defRPr sz="2000">
          <a:solidFill>
            <a:schemeClr val="tx1"/>
          </a:solidFill>
          <a:latin typeface="Times New Roman" pitchFamily="18"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ext Box 3"/>
          <p:cNvSpPr txBox="1">
            <a:spLocks noChangeArrowheads="1"/>
          </p:cNvSpPr>
          <p:nvPr/>
        </p:nvSpPr>
        <p:spPr bwMode="auto">
          <a:xfrm>
            <a:off x="6553200" y="6248400"/>
            <a:ext cx="1905000" cy="457200"/>
          </a:xfrm>
          <a:prstGeom prst="rect">
            <a:avLst/>
          </a:prstGeom>
          <a:noFill/>
          <a:ln w="9525">
            <a:noFill/>
            <a:round/>
            <a:headEnd/>
            <a:tailEnd/>
          </a:ln>
        </p:spPr>
        <p:txBody>
          <a:bodyPr lIns="90000" tIns="46800" rIns="90000" bIns="46800"/>
          <a:lstStyle/>
          <a:p>
            <a:pPr algn="r">
              <a:buClr>
                <a:srgbClr val="222222"/>
              </a:buCl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fld id="{41503DC3-9A49-4C2D-B06D-AA94C2B1E625}" type="slidenum">
              <a:rPr lang="en-US" sz="1400">
                <a:solidFill>
                  <a:srgbClr val="222222"/>
                </a:solidFill>
              </a:rPr>
              <a:pPr algn="r">
                <a:buClr>
                  <a:srgbClr val="222222"/>
                </a:buCl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t>1</a:t>
            </a:fld>
            <a:endParaRPr lang="en-US" sz="1400">
              <a:solidFill>
                <a:srgbClr val="222222"/>
              </a:solidFill>
            </a:endParaRPr>
          </a:p>
        </p:txBody>
      </p:sp>
      <p:sp>
        <p:nvSpPr>
          <p:cNvPr id="13" name="TextBox 12"/>
          <p:cNvSpPr txBox="1"/>
          <p:nvPr/>
        </p:nvSpPr>
        <p:spPr>
          <a:xfrm>
            <a:off x="304800" y="228600"/>
            <a:ext cx="8610600" cy="1262063"/>
          </a:xfrm>
          <a:prstGeom prst="rect">
            <a:avLst/>
          </a:prstGeom>
          <a:noFill/>
        </p:spPr>
        <p:txBody>
          <a:bodyPr>
            <a:spAutoFit/>
          </a:bodyPr>
          <a:lstStyle/>
          <a:p>
            <a:pPr algn="ctr">
              <a:defRPr/>
            </a:pPr>
            <a:r>
              <a:rPr lang="en-US" sz="4000" b="1" dirty="0">
                <a:solidFill>
                  <a:schemeClr val="tx1"/>
                </a:solidFill>
                <a:latin typeface="+mj-lt"/>
              </a:rPr>
              <a:t>Chapter 1</a:t>
            </a:r>
            <a:r>
              <a:rPr lang="en-US" sz="4400" b="1" dirty="0">
                <a:solidFill>
                  <a:schemeClr val="tx1"/>
                </a:solidFill>
                <a:latin typeface="+mj-lt"/>
              </a:rPr>
              <a:t/>
            </a:r>
            <a:br>
              <a:rPr lang="en-US" sz="4400" b="1" dirty="0">
                <a:solidFill>
                  <a:schemeClr val="tx1"/>
                </a:solidFill>
                <a:latin typeface="+mj-lt"/>
              </a:rPr>
            </a:br>
            <a:r>
              <a:rPr lang="en-US" sz="3600" b="1" dirty="0">
                <a:solidFill>
                  <a:schemeClr val="tx1"/>
                </a:solidFill>
                <a:latin typeface="+mj-lt"/>
              </a:rPr>
              <a:t>An Introduction to Computer Science</a:t>
            </a:r>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7411" name="Rectangle 2"/>
          <p:cNvSpPr>
            <a:spLocks noGrp="1" noChangeArrowheads="1"/>
          </p:cNvSpPr>
          <p:nvPr>
            <p:ph type="title"/>
          </p:nvPr>
        </p:nvSpPr>
        <p:spPr/>
        <p:txBody>
          <a:bodyPr/>
          <a:lstStyle/>
          <a:p>
            <a:r>
              <a:rPr lang="en-US" smtClean="0">
                <a:ea typeface="ＭＳ Ｐゴシック" pitchFamily="34" charset="-128"/>
              </a:rPr>
              <a:t>Algorithms (continued)</a:t>
            </a:r>
          </a:p>
        </p:txBody>
      </p:sp>
      <p:sp>
        <p:nvSpPr>
          <p:cNvPr id="17412" name="Rectangle 3"/>
          <p:cNvSpPr>
            <a:spLocks noGrp="1" noChangeArrowheads="1"/>
          </p:cNvSpPr>
          <p:nvPr>
            <p:ph type="body" idx="1"/>
          </p:nvPr>
        </p:nvSpPr>
        <p:spPr>
          <a:xfrm>
            <a:off x="533400" y="1447800"/>
            <a:ext cx="8077200" cy="4572000"/>
          </a:xfrm>
        </p:spPr>
        <p:txBody>
          <a:bodyPr/>
          <a:lstStyle/>
          <a:p>
            <a:r>
              <a:rPr lang="en-US" dirty="0" smtClean="0">
                <a:ea typeface="ＭＳ Ｐゴシック" pitchFamily="34" charset="-128"/>
              </a:rPr>
              <a:t>Unambiguous</a:t>
            </a:r>
            <a:r>
              <a:rPr lang="en-US" b="1" dirty="0" smtClean="0">
                <a:ea typeface="ＭＳ Ｐゴシック" pitchFamily="34" charset="-128"/>
              </a:rPr>
              <a:t> </a:t>
            </a:r>
            <a:r>
              <a:rPr lang="en-US" dirty="0" smtClean="0">
                <a:ea typeface="ＭＳ Ｐゴシック" pitchFamily="34" charset="-128"/>
              </a:rPr>
              <a:t>operation, or </a:t>
            </a:r>
            <a:r>
              <a:rPr lang="en-US" b="1" dirty="0" smtClean="0">
                <a:ea typeface="ＭＳ Ｐゴシック" pitchFamily="34" charset="-128"/>
              </a:rPr>
              <a:t>primitive</a:t>
            </a:r>
            <a:endParaRPr lang="en-US" dirty="0" smtClean="0">
              <a:ea typeface="ＭＳ Ｐゴシック" pitchFamily="34" charset="-128"/>
            </a:endParaRPr>
          </a:p>
          <a:p>
            <a:pPr lvl="1"/>
            <a:r>
              <a:rPr lang="en-US" dirty="0" smtClean="0">
                <a:ea typeface="ＭＳ Ｐゴシック" pitchFamily="34" charset="-128"/>
              </a:rPr>
              <a:t>Can be understood by the computing agent without having to be further defined or simplified</a:t>
            </a:r>
          </a:p>
          <a:p>
            <a:r>
              <a:rPr lang="en-US" dirty="0" smtClean="0">
                <a:ea typeface="ＭＳ Ｐゴシック" pitchFamily="34" charset="-128"/>
              </a:rPr>
              <a:t>It is not enough for an operation to be understandable</a:t>
            </a:r>
          </a:p>
          <a:p>
            <a:pPr lvl="1"/>
            <a:r>
              <a:rPr lang="en-US" dirty="0" smtClean="0">
                <a:ea typeface="ＭＳ Ｐゴシック" pitchFamily="34" charset="-128"/>
              </a:rPr>
              <a:t>It must also be </a:t>
            </a:r>
            <a:r>
              <a:rPr lang="en-US" i="1" dirty="0" smtClean="0">
                <a:ea typeface="ＭＳ Ｐゴシック" pitchFamily="34" charset="-128"/>
              </a:rPr>
              <a:t>doable</a:t>
            </a:r>
            <a:r>
              <a:rPr lang="en-US" dirty="0" smtClean="0">
                <a:ea typeface="ＭＳ Ｐゴシック" pitchFamily="34" charset="-128"/>
              </a:rPr>
              <a:t> (</a:t>
            </a:r>
            <a:r>
              <a:rPr lang="en-US" b="1" dirty="0" smtClean="0">
                <a:ea typeface="ＭＳ Ｐゴシック" pitchFamily="34" charset="-128"/>
              </a:rPr>
              <a:t>effectively computable</a:t>
            </a:r>
            <a:r>
              <a:rPr lang="en-US" dirty="0" smtClean="0">
                <a:ea typeface="ＭＳ Ｐゴシック" pitchFamily="34" charset="-128"/>
              </a:rPr>
              <a:t>)</a:t>
            </a:r>
            <a:r>
              <a:rPr lang="en-US" i="1" dirty="0" smtClean="0">
                <a:ea typeface="ＭＳ Ｐゴシック" pitchFamily="34" charset="-128"/>
              </a:rPr>
              <a:t> </a:t>
            </a:r>
            <a:r>
              <a:rPr lang="en-US" dirty="0" smtClean="0">
                <a:ea typeface="ＭＳ Ｐゴシック" pitchFamily="34" charset="-128"/>
              </a:rPr>
              <a:t>by the computing agent</a:t>
            </a:r>
          </a:p>
          <a:p>
            <a:pPr lvl="1">
              <a:buNone/>
            </a:pPr>
            <a:r>
              <a:rPr lang="en-US" dirty="0" smtClean="0">
                <a:solidFill>
                  <a:srgbClr val="FF0000"/>
                </a:solidFill>
                <a:ea typeface="ＭＳ Ｐゴシック" pitchFamily="34" charset="-128"/>
              </a:rPr>
              <a:t>Finding 100</a:t>
            </a:r>
            <a:r>
              <a:rPr lang="en-US" baseline="30000" dirty="0" smtClean="0">
                <a:solidFill>
                  <a:srgbClr val="FF0000"/>
                </a:solidFill>
                <a:ea typeface="ＭＳ Ｐゴシック" pitchFamily="34" charset="-128"/>
              </a:rPr>
              <a:t>th</a:t>
            </a:r>
            <a:r>
              <a:rPr lang="en-US" dirty="0" smtClean="0">
                <a:solidFill>
                  <a:srgbClr val="FF0000"/>
                </a:solidFill>
                <a:ea typeface="ＭＳ Ｐゴシック" pitchFamily="34" charset="-128"/>
              </a:rPr>
              <a:t> Prime Number?</a:t>
            </a:r>
          </a:p>
          <a:p>
            <a:pPr lvl="2"/>
            <a:r>
              <a:rPr lang="en-US" sz="1800" dirty="0" smtClean="0"/>
              <a:t>STEP 1</a:t>
            </a:r>
            <a:r>
              <a:rPr lang="en-US" sz="1800" b="1" dirty="0" smtClean="0"/>
              <a:t> </a:t>
            </a:r>
            <a:r>
              <a:rPr lang="en-US" sz="1800" dirty="0" smtClean="0"/>
              <a:t>Generate a list </a:t>
            </a:r>
            <a:r>
              <a:rPr lang="en-US" sz="1800" i="1" dirty="0" smtClean="0"/>
              <a:t>L</a:t>
            </a:r>
            <a:r>
              <a:rPr lang="en-US" sz="1800" dirty="0" smtClean="0"/>
              <a:t> of all the prime numbers: </a:t>
            </a:r>
            <a:r>
              <a:rPr lang="en-US" sz="1800" i="1" dirty="0" smtClean="0"/>
              <a:t>L</a:t>
            </a:r>
            <a:r>
              <a:rPr lang="en-US" sz="1800" baseline="-25000" dirty="0" smtClean="0"/>
              <a:t>1</a:t>
            </a:r>
            <a:r>
              <a:rPr lang="en-US" sz="1800" dirty="0" smtClean="0"/>
              <a:t>, </a:t>
            </a:r>
            <a:r>
              <a:rPr lang="en-US" sz="1800" i="1" dirty="0" smtClean="0"/>
              <a:t>L</a:t>
            </a:r>
            <a:r>
              <a:rPr lang="en-US" sz="1800" baseline="-25000" dirty="0" smtClean="0"/>
              <a:t>2</a:t>
            </a:r>
            <a:r>
              <a:rPr lang="en-US" sz="1800" dirty="0" smtClean="0"/>
              <a:t>, </a:t>
            </a:r>
            <a:r>
              <a:rPr lang="en-US" sz="1800" i="1" dirty="0" smtClean="0"/>
              <a:t>L</a:t>
            </a:r>
            <a:r>
              <a:rPr lang="en-US" sz="1800" baseline="-25000" dirty="0" smtClean="0"/>
              <a:t>3</a:t>
            </a:r>
            <a:r>
              <a:rPr lang="en-US" sz="1800" dirty="0" smtClean="0"/>
              <a:t>,…</a:t>
            </a:r>
          </a:p>
          <a:p>
            <a:pPr lvl="2"/>
            <a:r>
              <a:rPr lang="en-US" sz="1800" dirty="0" smtClean="0"/>
              <a:t>STEP 2</a:t>
            </a:r>
            <a:r>
              <a:rPr lang="en-US" sz="1800" b="1" dirty="0" smtClean="0"/>
              <a:t> </a:t>
            </a:r>
            <a:r>
              <a:rPr lang="en-US" sz="1800" dirty="0" smtClean="0"/>
              <a:t>Sort the list </a:t>
            </a:r>
            <a:r>
              <a:rPr lang="en-US" sz="1800" i="1" dirty="0" smtClean="0"/>
              <a:t>L</a:t>
            </a:r>
            <a:r>
              <a:rPr lang="en-US" sz="1800" dirty="0" smtClean="0"/>
              <a:t> in ascending order</a:t>
            </a:r>
          </a:p>
          <a:p>
            <a:pPr lvl="2"/>
            <a:r>
              <a:rPr lang="en-US" sz="1800" dirty="0" smtClean="0"/>
              <a:t>STEP 3</a:t>
            </a:r>
            <a:r>
              <a:rPr lang="en-US" sz="1800" b="1" dirty="0" smtClean="0"/>
              <a:t> </a:t>
            </a:r>
            <a:r>
              <a:rPr lang="en-US" sz="1800" dirty="0" smtClean="0"/>
              <a:t>Print out the 100th element in the list, </a:t>
            </a:r>
            <a:r>
              <a:rPr lang="en-US" sz="1800" i="1" dirty="0" smtClean="0"/>
              <a:t>L</a:t>
            </a:r>
            <a:r>
              <a:rPr lang="en-US" sz="1800" baseline="-25000" dirty="0" smtClean="0"/>
              <a:t>100</a:t>
            </a:r>
            <a:endParaRPr lang="en-US" sz="1800" dirty="0" smtClean="0"/>
          </a:p>
          <a:p>
            <a:pPr lvl="2"/>
            <a:r>
              <a:rPr lang="en-US" sz="1800" dirty="0" smtClean="0"/>
              <a:t>STEP 4</a:t>
            </a:r>
            <a:r>
              <a:rPr lang="en-US" sz="1800" b="1" dirty="0" smtClean="0"/>
              <a:t> </a:t>
            </a:r>
            <a:r>
              <a:rPr lang="en-US" sz="1800" dirty="0" smtClean="0"/>
              <a:t>Stop</a:t>
            </a:r>
          </a:p>
          <a:p>
            <a:pPr lvl="1"/>
            <a:endParaRPr lang="en-US" dirty="0" smtClean="0">
              <a:ea typeface="ＭＳ Ｐゴシック" pitchFamily="34" charset="-128"/>
            </a:endParaRPr>
          </a:p>
        </p:txBody>
      </p:sp>
      <p:sp>
        <p:nvSpPr>
          <p:cNvPr id="17413" name="Slide Number Placeholder 4"/>
          <p:cNvSpPr>
            <a:spLocks noGrp="1"/>
          </p:cNvSpPr>
          <p:nvPr>
            <p:ph type="sldNum" sz="quarter" idx="11"/>
          </p:nvPr>
        </p:nvSpPr>
        <p:spPr>
          <a:noFill/>
        </p:spPr>
        <p:txBody>
          <a:bodyPr/>
          <a:lstStyle/>
          <a:p>
            <a:fld id="{32A163CD-401F-4AEA-AA0B-3A9CD8A07769}" type="slidenum">
              <a:rPr lang="en-US" smtClean="0"/>
              <a:pPr/>
              <a:t>10</a:t>
            </a:fld>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8435" name="Rectangle 2"/>
          <p:cNvSpPr>
            <a:spLocks noGrp="1" noChangeArrowheads="1"/>
          </p:cNvSpPr>
          <p:nvPr>
            <p:ph type="title"/>
          </p:nvPr>
        </p:nvSpPr>
        <p:spPr/>
        <p:txBody>
          <a:bodyPr/>
          <a:lstStyle/>
          <a:p>
            <a:r>
              <a:rPr lang="en-US" smtClean="0">
                <a:ea typeface="ＭＳ Ｐゴシック" pitchFamily="34" charset="-128"/>
              </a:rPr>
              <a:t>Algorithms (continued)</a:t>
            </a:r>
          </a:p>
        </p:txBody>
      </p:sp>
      <p:sp>
        <p:nvSpPr>
          <p:cNvPr id="18436" name="Rectangle 3"/>
          <p:cNvSpPr>
            <a:spLocks noGrp="1" noChangeArrowheads="1"/>
          </p:cNvSpPr>
          <p:nvPr>
            <p:ph type="body" idx="1"/>
          </p:nvPr>
        </p:nvSpPr>
        <p:spPr/>
        <p:txBody>
          <a:bodyPr/>
          <a:lstStyle/>
          <a:p>
            <a:r>
              <a:rPr lang="en-US" smtClean="0">
                <a:ea typeface="ＭＳ Ｐゴシック" pitchFamily="34" charset="-128"/>
              </a:rPr>
              <a:t>Algorithm</a:t>
            </a:r>
          </a:p>
          <a:p>
            <a:pPr lvl="1"/>
            <a:r>
              <a:rPr lang="en-US" smtClean="0">
                <a:ea typeface="ＭＳ Ｐゴシック" pitchFamily="34" charset="-128"/>
              </a:rPr>
              <a:t>Result must be produced after the execution of a finite number of operations</a:t>
            </a:r>
          </a:p>
          <a:p>
            <a:pPr lvl="1"/>
            <a:r>
              <a:rPr lang="en-US" smtClean="0">
                <a:ea typeface="ＭＳ Ｐゴシック" pitchFamily="34" charset="-128"/>
              </a:rPr>
              <a:t>Result may be a number, text, a light, picture, sound, or a change in the computing agent’s environment</a:t>
            </a:r>
          </a:p>
          <a:p>
            <a:r>
              <a:rPr lang="en-US" smtClean="0">
                <a:ea typeface="ＭＳ Ｐゴシック" pitchFamily="34" charset="-128"/>
              </a:rPr>
              <a:t>Infinite loop</a:t>
            </a:r>
          </a:p>
          <a:p>
            <a:pPr lvl="1"/>
            <a:r>
              <a:rPr lang="en-US" smtClean="0">
                <a:ea typeface="ＭＳ Ｐゴシック" pitchFamily="34" charset="-128"/>
              </a:rPr>
              <a:t>Runs forever</a:t>
            </a:r>
          </a:p>
          <a:p>
            <a:pPr lvl="1"/>
            <a:r>
              <a:rPr lang="en-US" smtClean="0">
                <a:ea typeface="ＭＳ Ｐゴシック" pitchFamily="34" charset="-128"/>
              </a:rPr>
              <a:t>Usually a mistake</a:t>
            </a:r>
          </a:p>
        </p:txBody>
      </p:sp>
      <p:sp>
        <p:nvSpPr>
          <p:cNvPr id="18437" name="Slide Number Placeholder 4"/>
          <p:cNvSpPr>
            <a:spLocks noGrp="1"/>
          </p:cNvSpPr>
          <p:nvPr>
            <p:ph type="sldNum" sz="quarter" idx="11"/>
          </p:nvPr>
        </p:nvSpPr>
        <p:spPr>
          <a:noFill/>
        </p:spPr>
        <p:txBody>
          <a:bodyPr/>
          <a:lstStyle/>
          <a:p>
            <a:fld id="{BD4B65A5-C354-4A8C-B925-D3230C426CF2}" type="slidenum">
              <a:rPr lang="en-US" smtClean="0"/>
              <a:pPr/>
              <a:t>11</a:t>
            </a:fld>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9459" name="Slide Number Placeholder 4"/>
          <p:cNvSpPr>
            <a:spLocks noGrp="1"/>
          </p:cNvSpPr>
          <p:nvPr>
            <p:ph type="sldNum" sz="quarter" idx="11"/>
          </p:nvPr>
        </p:nvSpPr>
        <p:spPr>
          <a:noFill/>
        </p:spPr>
        <p:txBody>
          <a:bodyPr/>
          <a:lstStyle/>
          <a:p>
            <a:fld id="{80B4481D-B378-4F50-A972-65BAA0AE4D24}" type="slidenum">
              <a:rPr lang="en-US" smtClean="0"/>
              <a:pPr/>
              <a:t>12</a:t>
            </a:fld>
            <a:endParaRPr lang="en-US" smtClean="0"/>
          </a:p>
        </p:txBody>
      </p:sp>
      <p:pic>
        <p:nvPicPr>
          <p:cNvPr id="19460" name="Picture 5"/>
          <p:cNvPicPr>
            <a:picLocks noChangeAspect="1" noChangeArrowheads="1"/>
          </p:cNvPicPr>
          <p:nvPr/>
        </p:nvPicPr>
        <p:blipFill>
          <a:blip r:embed="rId3" cstate="print"/>
          <a:srcRect/>
          <a:stretch>
            <a:fillRect/>
          </a:stretch>
        </p:blipFill>
        <p:spPr bwMode="auto">
          <a:xfrm>
            <a:off x="533400" y="1752600"/>
            <a:ext cx="8077200" cy="3952875"/>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0483" name="Slide Number Placeholder 4"/>
          <p:cNvSpPr>
            <a:spLocks noGrp="1"/>
          </p:cNvSpPr>
          <p:nvPr>
            <p:ph type="sldNum" sz="quarter" idx="11"/>
          </p:nvPr>
        </p:nvSpPr>
        <p:spPr>
          <a:noFill/>
        </p:spPr>
        <p:txBody>
          <a:bodyPr/>
          <a:lstStyle/>
          <a:p>
            <a:fld id="{FEF56E0D-13FD-4943-9748-A2D666191EF4}" type="slidenum">
              <a:rPr lang="en-US" smtClean="0"/>
              <a:pPr/>
              <a:t>13</a:t>
            </a:fld>
            <a:endParaRPr lang="en-US" smtClean="0"/>
          </a:p>
        </p:txBody>
      </p:sp>
      <p:pic>
        <p:nvPicPr>
          <p:cNvPr id="20484" name="Picture 5"/>
          <p:cNvPicPr>
            <a:picLocks noChangeAspect="1" noChangeArrowheads="1"/>
          </p:cNvPicPr>
          <p:nvPr/>
        </p:nvPicPr>
        <p:blipFill>
          <a:blip r:embed="rId2" cstate="print"/>
          <a:srcRect/>
          <a:stretch>
            <a:fillRect/>
          </a:stretch>
        </p:blipFill>
        <p:spPr bwMode="auto">
          <a:xfrm>
            <a:off x="533400" y="1752600"/>
            <a:ext cx="8096250" cy="3733800"/>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1507" name="Rectangle 2"/>
          <p:cNvSpPr>
            <a:spLocks noGrp="1" noChangeArrowheads="1"/>
          </p:cNvSpPr>
          <p:nvPr>
            <p:ph type="title"/>
          </p:nvPr>
        </p:nvSpPr>
        <p:spPr/>
        <p:txBody>
          <a:bodyPr/>
          <a:lstStyle/>
          <a:p>
            <a:r>
              <a:rPr lang="en-US" smtClean="0">
                <a:ea typeface="ＭＳ Ｐゴシック" pitchFamily="34" charset="-128"/>
              </a:rPr>
              <a:t>Algorithms (continued)</a:t>
            </a:r>
          </a:p>
        </p:txBody>
      </p:sp>
      <p:sp>
        <p:nvSpPr>
          <p:cNvPr id="21508" name="Rectangle 3"/>
          <p:cNvSpPr>
            <a:spLocks noGrp="1" noChangeArrowheads="1"/>
          </p:cNvSpPr>
          <p:nvPr>
            <p:ph type="body" idx="1"/>
          </p:nvPr>
        </p:nvSpPr>
        <p:spPr/>
        <p:txBody>
          <a:bodyPr/>
          <a:lstStyle/>
          <a:p>
            <a:r>
              <a:rPr lang="en-US" smtClean="0">
                <a:ea typeface="ＭＳ Ｐゴシック" pitchFamily="34" charset="-128"/>
              </a:rPr>
              <a:t>The Importance of Algorithmic Problem Solving</a:t>
            </a:r>
          </a:p>
          <a:p>
            <a:pPr lvl="1"/>
            <a:r>
              <a:rPr lang="en-US" smtClean="0">
                <a:ea typeface="ＭＳ Ｐゴシック" pitchFamily="34" charset="-128"/>
              </a:rPr>
              <a:t>“Industrial revolution” of 19</a:t>
            </a:r>
            <a:r>
              <a:rPr lang="en-US" baseline="30000" smtClean="0">
                <a:ea typeface="ＭＳ Ｐゴシック" pitchFamily="34" charset="-128"/>
              </a:rPr>
              <a:t>th</a:t>
            </a:r>
            <a:r>
              <a:rPr lang="en-US" smtClean="0">
                <a:ea typeface="ＭＳ Ｐゴシック" pitchFamily="34" charset="-128"/>
              </a:rPr>
              <a:t> century</a:t>
            </a:r>
          </a:p>
          <a:p>
            <a:pPr lvl="2"/>
            <a:r>
              <a:rPr lang="en-US" smtClean="0">
                <a:ea typeface="ＭＳ Ｐゴシック" pitchFamily="34" charset="-128"/>
              </a:rPr>
              <a:t>Mechanized and automated repetitive physical tasks</a:t>
            </a:r>
          </a:p>
          <a:p>
            <a:pPr lvl="1"/>
            <a:r>
              <a:rPr lang="en-US" smtClean="0">
                <a:ea typeface="ＭＳ Ｐゴシック" pitchFamily="34" charset="-128"/>
              </a:rPr>
              <a:t>“Computer revolution” of the 20</a:t>
            </a:r>
            <a:r>
              <a:rPr lang="en-US" baseline="30000" smtClean="0">
                <a:ea typeface="ＭＳ Ｐゴシック" pitchFamily="34" charset="-128"/>
              </a:rPr>
              <a:t>th</a:t>
            </a:r>
            <a:r>
              <a:rPr lang="en-US" smtClean="0">
                <a:ea typeface="ＭＳ Ｐゴシック" pitchFamily="34" charset="-128"/>
              </a:rPr>
              <a:t> and 21st centuries</a:t>
            </a:r>
          </a:p>
          <a:p>
            <a:pPr lvl="2"/>
            <a:r>
              <a:rPr lang="en-US" smtClean="0">
                <a:ea typeface="ＭＳ Ｐゴシック" pitchFamily="34" charset="-128"/>
              </a:rPr>
              <a:t>Mechanized and automated repetitive mental tasks</a:t>
            </a:r>
          </a:p>
          <a:p>
            <a:pPr lvl="2"/>
            <a:r>
              <a:rPr lang="en-US" smtClean="0">
                <a:ea typeface="ＭＳ Ｐゴシック" pitchFamily="34" charset="-128"/>
              </a:rPr>
              <a:t>Through algorithms and computer hardware</a:t>
            </a:r>
          </a:p>
          <a:p>
            <a:endParaRPr lang="en-US" smtClean="0">
              <a:ea typeface="ＭＳ Ｐゴシック" pitchFamily="34" charset="-128"/>
            </a:endParaRPr>
          </a:p>
        </p:txBody>
      </p:sp>
      <p:sp>
        <p:nvSpPr>
          <p:cNvPr id="21509" name="Slide Number Placeholder 4"/>
          <p:cNvSpPr>
            <a:spLocks noGrp="1"/>
          </p:cNvSpPr>
          <p:nvPr>
            <p:ph type="sldNum" sz="quarter" idx="11"/>
          </p:nvPr>
        </p:nvSpPr>
        <p:spPr>
          <a:noFill/>
        </p:spPr>
        <p:txBody>
          <a:bodyPr/>
          <a:lstStyle/>
          <a:p>
            <a:fld id="{ED173380-B675-44EE-B995-FF7FD35D7B15}" type="slidenum">
              <a:rPr lang="en-US" smtClean="0"/>
              <a:pPr/>
              <a:t>14</a:t>
            </a:fld>
            <a:endParaRPr lang="en-US" smtClean="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1507" name="Rectangle 2"/>
          <p:cNvSpPr>
            <a:spLocks noGrp="1" noChangeArrowheads="1"/>
          </p:cNvSpPr>
          <p:nvPr>
            <p:ph type="title"/>
          </p:nvPr>
        </p:nvSpPr>
        <p:spPr/>
        <p:txBody>
          <a:bodyPr/>
          <a:lstStyle/>
          <a:p>
            <a:r>
              <a:rPr lang="en-US" b="1" dirty="0" smtClean="0"/>
              <a:t>Quick Quiz 1 </a:t>
            </a:r>
          </a:p>
        </p:txBody>
      </p:sp>
      <p:sp>
        <p:nvSpPr>
          <p:cNvPr id="21508" name="Rectangle 3"/>
          <p:cNvSpPr>
            <a:spLocks noGrp="1" noChangeArrowheads="1"/>
          </p:cNvSpPr>
          <p:nvPr>
            <p:ph type="body" idx="1"/>
          </p:nvPr>
        </p:nvSpPr>
        <p:spPr>
          <a:xfrm>
            <a:off x="533400" y="1295400"/>
            <a:ext cx="8077200" cy="4953000"/>
          </a:xfrm>
        </p:spPr>
        <p:txBody>
          <a:bodyPr/>
          <a:lstStyle/>
          <a:p>
            <a:r>
              <a:rPr lang="en-US" dirty="0" smtClean="0"/>
              <a:t>1. Which kind of operation is “</a:t>
            </a:r>
            <a:r>
              <a:rPr lang="en-US" i="1" dirty="0" smtClean="0"/>
              <a:t>Add water until the cup is full”? </a:t>
            </a:r>
            <a:endParaRPr lang="en-US" dirty="0" smtClean="0"/>
          </a:p>
          <a:p>
            <a:r>
              <a:rPr lang="en-US" dirty="0" smtClean="0"/>
              <a:t>2. (True or false) All algorithms are known, computer scientists simply select the correct algorithm for each new problem. </a:t>
            </a:r>
          </a:p>
          <a:p>
            <a:r>
              <a:rPr lang="en-US" dirty="0" smtClean="0"/>
              <a:t>3. Operations that a given computing agent can perform are called ______________. </a:t>
            </a:r>
          </a:p>
          <a:p>
            <a:r>
              <a:rPr lang="en-US" dirty="0" smtClean="0"/>
              <a:t>4. List at least two flaws in the “algorithm” below. </a:t>
            </a:r>
          </a:p>
          <a:p>
            <a:pPr lvl="2"/>
            <a:r>
              <a:rPr lang="en-US" sz="1600" dirty="0" smtClean="0"/>
              <a:t>Given a jar full of jelly beans, </a:t>
            </a:r>
          </a:p>
          <a:p>
            <a:pPr lvl="2"/>
            <a:r>
              <a:rPr lang="en-US" sz="1600" dirty="0" smtClean="0"/>
              <a:t>Pick a jelly bean from the jar </a:t>
            </a:r>
          </a:p>
          <a:p>
            <a:pPr lvl="2"/>
            <a:r>
              <a:rPr lang="en-US" sz="1600" dirty="0" smtClean="0"/>
              <a:t>Add one to the total count </a:t>
            </a:r>
          </a:p>
          <a:p>
            <a:pPr lvl="2"/>
            <a:r>
              <a:rPr lang="en-US" sz="1600" dirty="0" smtClean="0"/>
              <a:t>Repeat until the jar is empty </a:t>
            </a:r>
            <a:endParaRPr lang="en-US" sz="1600" dirty="0" smtClean="0">
              <a:ea typeface="ＭＳ Ｐゴシック" pitchFamily="34" charset="-128"/>
            </a:endParaRPr>
          </a:p>
        </p:txBody>
      </p:sp>
      <p:sp>
        <p:nvSpPr>
          <p:cNvPr id="21509" name="Slide Number Placeholder 4"/>
          <p:cNvSpPr>
            <a:spLocks noGrp="1"/>
          </p:cNvSpPr>
          <p:nvPr>
            <p:ph type="sldNum" sz="quarter" idx="11"/>
          </p:nvPr>
        </p:nvSpPr>
        <p:spPr>
          <a:noFill/>
        </p:spPr>
        <p:txBody>
          <a:bodyPr/>
          <a:lstStyle/>
          <a:p>
            <a:fld id="{ED173380-B675-44EE-B995-FF7FD35D7B15}" type="slidenum">
              <a:rPr lang="en-US" smtClean="0"/>
              <a:pPr/>
              <a:t>15</a:t>
            </a:fld>
            <a:endParaRPr lang="en-US" smtClean="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1507" name="Rectangle 2"/>
          <p:cNvSpPr>
            <a:spLocks noGrp="1" noChangeArrowheads="1"/>
          </p:cNvSpPr>
          <p:nvPr>
            <p:ph type="title"/>
          </p:nvPr>
        </p:nvSpPr>
        <p:spPr>
          <a:xfrm>
            <a:off x="533400" y="152400"/>
            <a:ext cx="8077200" cy="1143000"/>
          </a:xfrm>
        </p:spPr>
        <p:txBody>
          <a:bodyPr/>
          <a:lstStyle/>
          <a:p>
            <a:r>
              <a:rPr lang="en-US" b="1" dirty="0" smtClean="0"/>
              <a:t>Food for Thought - Practice Problems</a:t>
            </a:r>
          </a:p>
        </p:txBody>
      </p:sp>
      <p:sp>
        <p:nvSpPr>
          <p:cNvPr id="21508" name="Rectangle 3"/>
          <p:cNvSpPr>
            <a:spLocks noGrp="1" noChangeArrowheads="1"/>
          </p:cNvSpPr>
          <p:nvPr>
            <p:ph type="body" idx="1"/>
          </p:nvPr>
        </p:nvSpPr>
        <p:spPr>
          <a:xfrm>
            <a:off x="533400" y="1295400"/>
            <a:ext cx="8077200" cy="4953000"/>
          </a:xfrm>
        </p:spPr>
        <p:txBody>
          <a:bodyPr/>
          <a:lstStyle/>
          <a:p>
            <a:pPr>
              <a:buNone/>
            </a:pPr>
            <a:r>
              <a:rPr lang="en-US" dirty="0" smtClean="0">
                <a:solidFill>
                  <a:srgbClr val="FF0000"/>
                </a:solidFill>
              </a:rPr>
              <a:t>Get a copy of the instructions that describe how to do the following and decide if they are algorithms</a:t>
            </a:r>
          </a:p>
          <a:p>
            <a:r>
              <a:rPr lang="en-US" dirty="0" smtClean="0"/>
              <a:t>Register for classes at the beginning of the semester.</a:t>
            </a:r>
          </a:p>
          <a:p>
            <a:r>
              <a:rPr lang="en-US" dirty="0" smtClean="0"/>
              <a:t>Use the online computer catalog to see what is available in the college library on a given subject.</a:t>
            </a:r>
          </a:p>
          <a:p>
            <a:r>
              <a:rPr lang="en-US" dirty="0" smtClean="0"/>
              <a:t>Use the copying machine in your building.</a:t>
            </a:r>
          </a:p>
          <a:p>
            <a:r>
              <a:rPr lang="en-US" dirty="0" smtClean="0"/>
              <a:t>Log on to the World Wide Web.</a:t>
            </a:r>
          </a:p>
          <a:p>
            <a:r>
              <a:rPr lang="en-US" dirty="0" smtClean="0"/>
              <a:t>Add someone as a friend to your </a:t>
            </a:r>
            <a:r>
              <a:rPr lang="en-US" dirty="0" err="1" smtClean="0"/>
              <a:t>Facebook</a:t>
            </a:r>
            <a:r>
              <a:rPr lang="en-US" dirty="0" smtClean="0"/>
              <a:t> account.</a:t>
            </a:r>
            <a:endParaRPr lang="en-US" dirty="0"/>
          </a:p>
        </p:txBody>
      </p:sp>
      <p:sp>
        <p:nvSpPr>
          <p:cNvPr id="21509" name="Slide Number Placeholder 4"/>
          <p:cNvSpPr>
            <a:spLocks noGrp="1"/>
          </p:cNvSpPr>
          <p:nvPr>
            <p:ph type="sldNum" sz="quarter" idx="11"/>
          </p:nvPr>
        </p:nvSpPr>
        <p:spPr>
          <a:noFill/>
        </p:spPr>
        <p:txBody>
          <a:bodyPr/>
          <a:lstStyle/>
          <a:p>
            <a:fld id="{ED173380-B675-44EE-B995-FF7FD35D7B15}" type="slidenum">
              <a:rPr lang="en-US" smtClean="0"/>
              <a:pPr/>
              <a:t>16</a:t>
            </a:fld>
            <a:endParaRPr lang="en-US" smtClean="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2531" name="Rectangle 2"/>
          <p:cNvSpPr>
            <a:spLocks noGrp="1" noChangeArrowheads="1"/>
          </p:cNvSpPr>
          <p:nvPr>
            <p:ph type="title"/>
          </p:nvPr>
        </p:nvSpPr>
        <p:spPr/>
        <p:txBody>
          <a:bodyPr/>
          <a:lstStyle/>
          <a:p>
            <a:r>
              <a:rPr lang="en-US" smtClean="0">
                <a:ea typeface="ＭＳ Ｐゴシック" pitchFamily="34" charset="-128"/>
              </a:rPr>
              <a:t>A Brief History of Computing</a:t>
            </a:r>
            <a:r>
              <a:rPr lang="en-US" sz="2400" smtClean="0">
                <a:ea typeface="ＭＳ Ｐゴシック" pitchFamily="34" charset="-128"/>
              </a:rPr>
              <a:t/>
            </a:r>
            <a:br>
              <a:rPr lang="en-US" sz="2400" smtClean="0">
                <a:ea typeface="ＭＳ Ｐゴシック" pitchFamily="34" charset="-128"/>
              </a:rPr>
            </a:br>
            <a:r>
              <a:rPr lang="en-US" sz="2400" smtClean="0">
                <a:ea typeface="ＭＳ Ｐゴシック" pitchFamily="34" charset="-128"/>
              </a:rPr>
              <a:t>The Early Period: Up to 1940</a:t>
            </a:r>
          </a:p>
        </p:txBody>
      </p:sp>
      <p:sp>
        <p:nvSpPr>
          <p:cNvPr id="22532" name="Rectangle 3"/>
          <p:cNvSpPr>
            <a:spLocks noGrp="1" noChangeArrowheads="1"/>
          </p:cNvSpPr>
          <p:nvPr>
            <p:ph type="body" idx="1"/>
          </p:nvPr>
        </p:nvSpPr>
        <p:spPr/>
        <p:txBody>
          <a:bodyPr/>
          <a:lstStyle/>
          <a:p>
            <a:r>
              <a:rPr lang="en-US" dirty="0" smtClean="0">
                <a:ea typeface="ＭＳ Ｐゴシック" pitchFamily="34" charset="-128"/>
              </a:rPr>
              <a:t>Seventeenth century: automation/simplification of arithmetic for scientific research</a:t>
            </a:r>
          </a:p>
          <a:p>
            <a:pPr lvl="1"/>
            <a:r>
              <a:rPr lang="en-US" dirty="0" smtClean="0">
                <a:ea typeface="ＭＳ Ｐゴシック" pitchFamily="34" charset="-128"/>
              </a:rPr>
              <a:t>John Napier invented logarithms as a way to simplify difficult mathematical computations (1614)</a:t>
            </a:r>
          </a:p>
          <a:p>
            <a:pPr lvl="1"/>
            <a:r>
              <a:rPr lang="en-US" dirty="0" smtClean="0">
                <a:ea typeface="ＭＳ Ｐゴシック" pitchFamily="34" charset="-128"/>
              </a:rPr>
              <a:t>The first slide rule appeared around 1622</a:t>
            </a:r>
          </a:p>
          <a:p>
            <a:pPr lvl="1"/>
            <a:r>
              <a:rPr lang="en-US" dirty="0" err="1" smtClean="0">
                <a:ea typeface="ＭＳ Ｐゴシック" pitchFamily="34" charset="-128"/>
              </a:rPr>
              <a:t>Blaise</a:t>
            </a:r>
            <a:r>
              <a:rPr lang="en-US" dirty="0" smtClean="0">
                <a:ea typeface="ＭＳ Ｐゴシック" pitchFamily="34" charset="-128"/>
              </a:rPr>
              <a:t> Pascal designed and built a mechanical calculator named the </a:t>
            </a:r>
            <a:r>
              <a:rPr lang="en-US" dirty="0" err="1" smtClean="0">
                <a:solidFill>
                  <a:srgbClr val="FF0000"/>
                </a:solidFill>
                <a:ea typeface="ＭＳ Ｐゴシック" pitchFamily="34" charset="-128"/>
              </a:rPr>
              <a:t>Pascaline</a:t>
            </a:r>
            <a:r>
              <a:rPr lang="en-US" dirty="0" smtClean="0">
                <a:ea typeface="ＭＳ Ｐゴシック" pitchFamily="34" charset="-128"/>
              </a:rPr>
              <a:t> (1672)</a:t>
            </a:r>
          </a:p>
          <a:p>
            <a:pPr lvl="1"/>
            <a:r>
              <a:rPr lang="en-US" dirty="0" smtClean="0">
                <a:ea typeface="ＭＳ Ｐゴシック" pitchFamily="34" charset="-128"/>
              </a:rPr>
              <a:t>Gottfried Leibnitz constructed a mechanical calculator called </a:t>
            </a:r>
            <a:r>
              <a:rPr lang="en-US" dirty="0" smtClean="0">
                <a:solidFill>
                  <a:srgbClr val="FF0000"/>
                </a:solidFill>
                <a:ea typeface="ＭＳ Ｐゴシック" pitchFamily="34" charset="-128"/>
              </a:rPr>
              <a:t>Leibnitz’s Wheel </a:t>
            </a:r>
            <a:r>
              <a:rPr lang="en-US" dirty="0" smtClean="0">
                <a:ea typeface="ＭＳ Ｐゴシック" pitchFamily="34" charset="-128"/>
              </a:rPr>
              <a:t>(1674)</a:t>
            </a:r>
          </a:p>
        </p:txBody>
      </p:sp>
      <p:sp>
        <p:nvSpPr>
          <p:cNvPr id="22533" name="Slide Number Placeholder 4"/>
          <p:cNvSpPr>
            <a:spLocks noGrp="1"/>
          </p:cNvSpPr>
          <p:nvPr>
            <p:ph type="sldNum" sz="quarter" idx="11"/>
          </p:nvPr>
        </p:nvSpPr>
        <p:spPr>
          <a:noFill/>
        </p:spPr>
        <p:txBody>
          <a:bodyPr/>
          <a:lstStyle/>
          <a:p>
            <a:fld id="{5752B5B9-F6E5-4FFC-A62D-14FE680892F7}" type="slidenum">
              <a:rPr lang="en-US" smtClean="0"/>
              <a:pPr/>
              <a:t>17</a:t>
            </a:fld>
            <a:endParaRPr lang="en-US" smtClean="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3555" name="Slide Number Placeholder 4"/>
          <p:cNvSpPr>
            <a:spLocks noGrp="1"/>
          </p:cNvSpPr>
          <p:nvPr>
            <p:ph type="sldNum" sz="quarter" idx="11"/>
          </p:nvPr>
        </p:nvSpPr>
        <p:spPr>
          <a:noFill/>
        </p:spPr>
        <p:txBody>
          <a:bodyPr/>
          <a:lstStyle/>
          <a:p>
            <a:fld id="{81BBDAA3-FF95-4385-BF8A-A48F98A89945}" type="slidenum">
              <a:rPr lang="en-US" smtClean="0"/>
              <a:pPr/>
              <a:t>18</a:t>
            </a:fld>
            <a:endParaRPr lang="en-US" smtClean="0"/>
          </a:p>
        </p:txBody>
      </p:sp>
      <p:pic>
        <p:nvPicPr>
          <p:cNvPr id="23556" name="Picture 5"/>
          <p:cNvPicPr>
            <a:picLocks noChangeAspect="1" noChangeArrowheads="1"/>
          </p:cNvPicPr>
          <p:nvPr/>
        </p:nvPicPr>
        <p:blipFill>
          <a:blip r:embed="rId2" cstate="print"/>
          <a:srcRect/>
          <a:stretch>
            <a:fillRect/>
          </a:stretch>
        </p:blipFill>
        <p:spPr bwMode="auto">
          <a:xfrm>
            <a:off x="990600" y="1524000"/>
            <a:ext cx="7086600" cy="4483100"/>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4579"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z="2400" smtClean="0">
                <a:ea typeface="ＭＳ Ｐゴシック" pitchFamily="34" charset="-128"/>
              </a:rPr>
              <a:t> The Early Period: Up to 1940 (continued)</a:t>
            </a:r>
          </a:p>
        </p:txBody>
      </p:sp>
      <p:sp>
        <p:nvSpPr>
          <p:cNvPr id="24580" name="Rectangle 3"/>
          <p:cNvSpPr>
            <a:spLocks noGrp="1" noChangeArrowheads="1"/>
          </p:cNvSpPr>
          <p:nvPr>
            <p:ph type="body" idx="1"/>
          </p:nvPr>
        </p:nvSpPr>
        <p:spPr/>
        <p:txBody>
          <a:bodyPr/>
          <a:lstStyle/>
          <a:p>
            <a:r>
              <a:rPr lang="en-US" dirty="0" smtClean="0">
                <a:ea typeface="ＭＳ Ｐゴシック" pitchFamily="34" charset="-128"/>
              </a:rPr>
              <a:t>Seventeenth century devices</a:t>
            </a:r>
          </a:p>
          <a:p>
            <a:pPr lvl="1"/>
            <a:r>
              <a:rPr lang="en-US" dirty="0" smtClean="0">
                <a:ea typeface="ＭＳ Ｐゴシック" pitchFamily="34" charset="-128"/>
              </a:rPr>
              <a:t>Could represent numbers</a:t>
            </a:r>
          </a:p>
          <a:p>
            <a:pPr lvl="1"/>
            <a:r>
              <a:rPr lang="en-US" dirty="0" smtClean="0">
                <a:ea typeface="ＭＳ Ｐゴシック" pitchFamily="34" charset="-128"/>
              </a:rPr>
              <a:t>Could perform arithmetic operations on numbers</a:t>
            </a:r>
          </a:p>
          <a:p>
            <a:pPr lvl="1"/>
            <a:r>
              <a:rPr lang="en-US" dirty="0" smtClean="0">
                <a:ea typeface="ＭＳ Ｐゴシック" pitchFamily="34" charset="-128"/>
              </a:rPr>
              <a:t>Did not have a </a:t>
            </a:r>
            <a:r>
              <a:rPr lang="en-US" dirty="0" smtClean="0">
                <a:solidFill>
                  <a:srgbClr val="FF0000"/>
                </a:solidFill>
                <a:ea typeface="ＭＳ Ｐゴシック" pitchFamily="34" charset="-128"/>
              </a:rPr>
              <a:t>memory</a:t>
            </a:r>
            <a:r>
              <a:rPr lang="en-US" dirty="0" smtClean="0">
                <a:ea typeface="ＭＳ Ｐゴシック" pitchFamily="34" charset="-128"/>
              </a:rPr>
              <a:t> to store information</a:t>
            </a:r>
          </a:p>
          <a:p>
            <a:pPr lvl="1"/>
            <a:r>
              <a:rPr lang="en-US" dirty="0" smtClean="0">
                <a:ea typeface="ＭＳ Ｐゴシック" pitchFamily="34" charset="-128"/>
              </a:rPr>
              <a:t>Were not </a:t>
            </a:r>
            <a:r>
              <a:rPr lang="en-US" b="1" dirty="0" smtClean="0">
                <a:solidFill>
                  <a:srgbClr val="FF0000"/>
                </a:solidFill>
                <a:ea typeface="ＭＳ Ｐゴシック" pitchFamily="34" charset="-128"/>
              </a:rPr>
              <a:t>programmable</a:t>
            </a:r>
            <a:r>
              <a:rPr lang="en-US" dirty="0" smtClean="0">
                <a:ea typeface="ＭＳ Ｐゴシック" pitchFamily="34" charset="-128"/>
              </a:rPr>
              <a:t> (a user could not provide a sequence of actions to be executed by the device)</a:t>
            </a:r>
          </a:p>
        </p:txBody>
      </p:sp>
      <p:sp>
        <p:nvSpPr>
          <p:cNvPr id="24581" name="Slide Number Placeholder 4"/>
          <p:cNvSpPr>
            <a:spLocks noGrp="1"/>
          </p:cNvSpPr>
          <p:nvPr>
            <p:ph type="sldNum" sz="quarter" idx="11"/>
          </p:nvPr>
        </p:nvSpPr>
        <p:spPr>
          <a:noFill/>
        </p:spPr>
        <p:txBody>
          <a:bodyPr/>
          <a:lstStyle/>
          <a:p>
            <a:fld id="{90B12A88-3132-4AF5-98DD-01D904EBF55E}" type="slidenum">
              <a:rPr lang="en-US" smtClean="0"/>
              <a:pPr/>
              <a:t>19</a:t>
            </a:fld>
            <a:endParaRPr lang="en-US" smtClean="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9219" name="Rectangle 1"/>
          <p:cNvSpPr>
            <a:spLocks noGrp="1" noChangeArrowheads="1"/>
          </p:cNvSpPr>
          <p:nvPr>
            <p:ph type="title"/>
          </p:nvPr>
        </p:nvSpPr>
        <p:spPr/>
        <p:txBody>
          <a:bodyPr/>
          <a:lstStyle/>
          <a:p>
            <a:r>
              <a:rPr lang="en-US" smtClean="0">
                <a:ea typeface="ＭＳ Ｐゴシック" pitchFamily="34" charset="-128"/>
              </a:rPr>
              <a:t> Introduction </a:t>
            </a:r>
          </a:p>
        </p:txBody>
      </p:sp>
      <p:sp>
        <p:nvSpPr>
          <p:cNvPr id="9220" name="Rectangle 2"/>
          <p:cNvSpPr>
            <a:spLocks noGrp="1" noChangeArrowheads="1"/>
          </p:cNvSpPr>
          <p:nvPr>
            <p:ph idx="1"/>
          </p:nvPr>
        </p:nvSpPr>
        <p:spPr/>
        <p:txBody>
          <a:bodyPr/>
          <a:lstStyle/>
          <a:p>
            <a:r>
              <a:rPr lang="en-US" smtClean="0">
                <a:ea typeface="ＭＳ Ｐゴシック" pitchFamily="34" charset="-128"/>
              </a:rPr>
              <a:t>Misconceptions  </a:t>
            </a:r>
          </a:p>
          <a:p>
            <a:pPr lvl="1"/>
            <a:r>
              <a:rPr lang="en-US" smtClean="0">
                <a:ea typeface="ＭＳ Ｐゴシック" pitchFamily="34" charset="-128"/>
              </a:rPr>
              <a:t>Computer science is:</a:t>
            </a:r>
          </a:p>
          <a:p>
            <a:pPr lvl="2"/>
            <a:r>
              <a:rPr lang="en-US" smtClean="0">
                <a:ea typeface="ＭＳ Ｐゴシック" pitchFamily="34" charset="-128"/>
              </a:rPr>
              <a:t>The study of computers</a:t>
            </a:r>
          </a:p>
          <a:p>
            <a:pPr lvl="2"/>
            <a:r>
              <a:rPr lang="en-US" smtClean="0">
                <a:ea typeface="ＭＳ Ｐゴシック" pitchFamily="34" charset="-128"/>
              </a:rPr>
              <a:t>The study of how to write computer programs</a:t>
            </a:r>
          </a:p>
          <a:p>
            <a:pPr lvl="2"/>
            <a:r>
              <a:rPr lang="en-US" smtClean="0">
                <a:ea typeface="ＭＳ Ｐゴシック" pitchFamily="34" charset="-128"/>
              </a:rPr>
              <a:t>The study of the uses and applications of computers and software</a:t>
            </a:r>
          </a:p>
          <a:p>
            <a:endParaRPr lang="en-US" smtClean="0">
              <a:ea typeface="ＭＳ Ｐゴシック" pitchFamily="34" charset="-128"/>
            </a:endParaRPr>
          </a:p>
        </p:txBody>
      </p:sp>
      <p:sp>
        <p:nvSpPr>
          <p:cNvPr id="9221" name="Slide Number Placeholder 4"/>
          <p:cNvSpPr>
            <a:spLocks noGrp="1"/>
          </p:cNvSpPr>
          <p:nvPr>
            <p:ph type="sldNum" sz="quarter" idx="11"/>
          </p:nvPr>
        </p:nvSpPr>
        <p:spPr>
          <a:noFill/>
        </p:spPr>
        <p:txBody>
          <a:bodyPr/>
          <a:lstStyle/>
          <a:p>
            <a:fld id="{B2EF82BC-1B96-47A0-A2B0-59A2E263DCC6}" type="slidenum">
              <a:rPr lang="en-US" smtClean="0"/>
              <a:pPr/>
              <a:t>2</a:t>
            </a:fld>
            <a:endParaRPr lang="en-US" smtClean="0"/>
          </a:p>
        </p:txBody>
      </p:sp>
    </p:spTree>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5603"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mtClean="0">
                <a:ea typeface="ＭＳ Ｐゴシック" pitchFamily="34" charset="-128"/>
              </a:rPr>
              <a:t> </a:t>
            </a:r>
            <a:r>
              <a:rPr lang="en-US" sz="2400" smtClean="0">
                <a:ea typeface="ＭＳ Ｐゴシック" pitchFamily="34" charset="-128"/>
              </a:rPr>
              <a:t>The Early Period: Up to 1940 (continued)</a:t>
            </a:r>
          </a:p>
        </p:txBody>
      </p:sp>
      <p:sp>
        <p:nvSpPr>
          <p:cNvPr id="25604" name="Rectangle 3"/>
          <p:cNvSpPr>
            <a:spLocks noGrp="1" noChangeArrowheads="1"/>
          </p:cNvSpPr>
          <p:nvPr>
            <p:ph type="body" idx="1"/>
          </p:nvPr>
        </p:nvSpPr>
        <p:spPr/>
        <p:txBody>
          <a:bodyPr/>
          <a:lstStyle/>
          <a:p>
            <a:r>
              <a:rPr lang="en-US" dirty="0" smtClean="0">
                <a:ea typeface="ＭＳ Ｐゴシック" pitchFamily="34" charset="-128"/>
              </a:rPr>
              <a:t>Nineteenth century devices</a:t>
            </a:r>
          </a:p>
          <a:p>
            <a:pPr lvl="1"/>
            <a:r>
              <a:rPr lang="en-US" dirty="0" smtClean="0">
                <a:solidFill>
                  <a:srgbClr val="FF0000"/>
                </a:solidFill>
                <a:ea typeface="ＭＳ Ｐゴシック" pitchFamily="34" charset="-128"/>
              </a:rPr>
              <a:t>Joseph Jacquard </a:t>
            </a:r>
            <a:r>
              <a:rPr lang="en-US" dirty="0" smtClean="0">
                <a:ea typeface="ＭＳ Ｐゴシック" pitchFamily="34" charset="-128"/>
              </a:rPr>
              <a:t>designed an </a:t>
            </a:r>
            <a:r>
              <a:rPr lang="en-US" dirty="0" smtClean="0">
                <a:solidFill>
                  <a:srgbClr val="FF0000"/>
                </a:solidFill>
                <a:ea typeface="ＭＳ Ｐゴシック" pitchFamily="34" charset="-128"/>
              </a:rPr>
              <a:t>automated loom </a:t>
            </a:r>
            <a:r>
              <a:rPr lang="en-US" dirty="0" smtClean="0">
                <a:ea typeface="ＭＳ Ｐゴシック" pitchFamily="34" charset="-128"/>
              </a:rPr>
              <a:t>that used punched cards to create patterns (1801)</a:t>
            </a:r>
          </a:p>
          <a:p>
            <a:pPr lvl="1"/>
            <a:r>
              <a:rPr lang="en-US" dirty="0" smtClean="0">
                <a:solidFill>
                  <a:srgbClr val="FF0000"/>
                </a:solidFill>
                <a:ea typeface="ＭＳ Ｐゴシック" pitchFamily="34" charset="-128"/>
              </a:rPr>
              <a:t>Herman Hollerith</a:t>
            </a:r>
            <a:r>
              <a:rPr lang="en-US" dirty="0" smtClean="0">
                <a:ea typeface="ＭＳ Ｐゴシック" pitchFamily="34" charset="-128"/>
              </a:rPr>
              <a:t> (1880s on)</a:t>
            </a:r>
          </a:p>
          <a:p>
            <a:pPr lvl="2"/>
            <a:r>
              <a:rPr lang="en-US" dirty="0" smtClean="0">
                <a:ea typeface="ＭＳ Ｐゴシック" pitchFamily="34" charset="-128"/>
              </a:rPr>
              <a:t>Designed programmable </a:t>
            </a:r>
            <a:r>
              <a:rPr lang="en-US" b="1" dirty="0" smtClean="0">
                <a:ea typeface="ＭＳ Ｐゴシック" pitchFamily="34" charset="-128"/>
              </a:rPr>
              <a:t>card-processing machines </a:t>
            </a:r>
            <a:r>
              <a:rPr lang="en-US" dirty="0" smtClean="0">
                <a:ea typeface="ＭＳ Ｐゴシック" pitchFamily="34" charset="-128"/>
              </a:rPr>
              <a:t>to read, tally, and </a:t>
            </a:r>
            <a:r>
              <a:rPr lang="en-US" b="1" dirty="0" smtClean="0">
                <a:ea typeface="ＭＳ Ｐゴシック" pitchFamily="34" charset="-128"/>
              </a:rPr>
              <a:t>sort</a:t>
            </a:r>
            <a:r>
              <a:rPr lang="en-US" dirty="0" smtClean="0">
                <a:ea typeface="ＭＳ Ｐゴシック" pitchFamily="34" charset="-128"/>
              </a:rPr>
              <a:t> data on punched cards for the U.S. Census Bureau</a:t>
            </a:r>
          </a:p>
          <a:p>
            <a:pPr lvl="2"/>
            <a:r>
              <a:rPr lang="en-US" dirty="0" smtClean="0">
                <a:ea typeface="ＭＳ Ｐゴシック" pitchFamily="34" charset="-128"/>
              </a:rPr>
              <a:t>Founded company that became IBM in </a:t>
            </a:r>
            <a:r>
              <a:rPr lang="en-US" dirty="0" smtClean="0">
                <a:ea typeface="ＭＳ Ｐゴシック" pitchFamily="34" charset="-128"/>
              </a:rPr>
              <a:t>1924</a:t>
            </a:r>
          </a:p>
          <a:p>
            <a:pPr lvl="3"/>
            <a:r>
              <a:rPr lang="en-US" sz="2400" kern="1200" dirty="0">
                <a:solidFill>
                  <a:srgbClr val="000000"/>
                </a:solidFill>
                <a:latin typeface="Times New Roman" pitchFamily="16" charset="0"/>
                <a:cs typeface="ＭＳ Ｐゴシック" charset="-128"/>
              </a:rPr>
              <a:t>Computer Tabulating Recording </a:t>
            </a:r>
            <a:r>
              <a:rPr lang="en-US" sz="2400" kern="1200" dirty="0" smtClean="0">
                <a:solidFill>
                  <a:srgbClr val="000000"/>
                </a:solidFill>
                <a:latin typeface="Times New Roman" pitchFamily="16" charset="0"/>
                <a:cs typeface="ＭＳ Ｐゴシック" charset="-128"/>
              </a:rPr>
              <a:t>Company -&gt; IBM </a:t>
            </a:r>
            <a:endParaRPr lang="en-US" dirty="0" smtClean="0">
              <a:ea typeface="ＭＳ Ｐゴシック" pitchFamily="34" charset="-128"/>
            </a:endParaRPr>
          </a:p>
          <a:p>
            <a:pPr lvl="2"/>
            <a:endParaRPr lang="en-US" dirty="0" smtClean="0">
              <a:ea typeface="ＭＳ Ｐゴシック" pitchFamily="34" charset="-128"/>
            </a:endParaRPr>
          </a:p>
          <a:p>
            <a:pPr lvl="2"/>
            <a:endParaRPr lang="en-US" dirty="0" smtClean="0">
              <a:ea typeface="ＭＳ Ｐゴシック" pitchFamily="34" charset="-128"/>
            </a:endParaRPr>
          </a:p>
        </p:txBody>
      </p:sp>
      <p:sp>
        <p:nvSpPr>
          <p:cNvPr id="25605" name="Slide Number Placeholder 4"/>
          <p:cNvSpPr>
            <a:spLocks noGrp="1"/>
          </p:cNvSpPr>
          <p:nvPr>
            <p:ph type="sldNum" sz="quarter" idx="11"/>
          </p:nvPr>
        </p:nvSpPr>
        <p:spPr>
          <a:noFill/>
        </p:spPr>
        <p:txBody>
          <a:bodyPr/>
          <a:lstStyle/>
          <a:p>
            <a:fld id="{9FC74EF7-44B2-47E5-9EF9-E53CFB228FE5}" type="slidenum">
              <a:rPr lang="en-US" smtClean="0"/>
              <a:pPr/>
              <a:t>20</a:t>
            </a:fld>
            <a:endParaRPr lang="en-US" smtClean="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6627" name="Slide Number Placeholder 4"/>
          <p:cNvSpPr>
            <a:spLocks noGrp="1"/>
          </p:cNvSpPr>
          <p:nvPr>
            <p:ph type="sldNum" sz="quarter" idx="11"/>
          </p:nvPr>
        </p:nvSpPr>
        <p:spPr>
          <a:noFill/>
        </p:spPr>
        <p:txBody>
          <a:bodyPr/>
          <a:lstStyle/>
          <a:p>
            <a:fld id="{100DF329-7A2D-4E28-A073-2CC87F90D5E1}" type="slidenum">
              <a:rPr lang="en-US" smtClean="0"/>
              <a:pPr/>
              <a:t>21</a:t>
            </a:fld>
            <a:endParaRPr lang="en-US" smtClean="0"/>
          </a:p>
        </p:txBody>
      </p:sp>
      <p:pic>
        <p:nvPicPr>
          <p:cNvPr id="26628" name="Picture 5"/>
          <p:cNvPicPr>
            <a:picLocks noChangeAspect="1" noChangeArrowheads="1"/>
          </p:cNvPicPr>
          <p:nvPr/>
        </p:nvPicPr>
        <p:blipFill>
          <a:blip r:embed="rId2" cstate="print"/>
          <a:srcRect/>
          <a:stretch>
            <a:fillRect/>
          </a:stretch>
        </p:blipFill>
        <p:spPr bwMode="auto">
          <a:xfrm>
            <a:off x="2743200" y="533400"/>
            <a:ext cx="3686175" cy="5484813"/>
          </a:xfrm>
          <a:prstGeom prst="rect">
            <a:avLst/>
          </a:prstGeom>
          <a:noFill/>
          <a:ln w="9525">
            <a:noFill/>
            <a:miter lim="800000"/>
            <a:headEnd/>
            <a:tailEnd/>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7651"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mtClean="0">
                <a:ea typeface="ＭＳ Ｐゴシック" pitchFamily="34" charset="-128"/>
              </a:rPr>
              <a:t> </a:t>
            </a:r>
            <a:r>
              <a:rPr lang="en-US" sz="2400" smtClean="0">
                <a:ea typeface="ＭＳ Ｐゴシック" pitchFamily="34" charset="-128"/>
              </a:rPr>
              <a:t>The Early Period: Up to 1940 (continued)</a:t>
            </a:r>
          </a:p>
        </p:txBody>
      </p:sp>
      <p:sp>
        <p:nvSpPr>
          <p:cNvPr id="27652" name="Rectangle 3"/>
          <p:cNvSpPr>
            <a:spLocks noGrp="1" noChangeArrowheads="1"/>
          </p:cNvSpPr>
          <p:nvPr>
            <p:ph type="body" idx="1"/>
          </p:nvPr>
        </p:nvSpPr>
        <p:spPr/>
        <p:txBody>
          <a:bodyPr/>
          <a:lstStyle/>
          <a:p>
            <a:r>
              <a:rPr lang="en-US" dirty="0" smtClean="0">
                <a:ea typeface="ＭＳ Ｐゴシック" pitchFamily="34" charset="-128"/>
              </a:rPr>
              <a:t>Charles Babbage</a:t>
            </a:r>
          </a:p>
          <a:p>
            <a:pPr lvl="1"/>
            <a:r>
              <a:rPr lang="en-US" dirty="0" smtClean="0">
                <a:solidFill>
                  <a:srgbClr val="FF0000"/>
                </a:solidFill>
                <a:ea typeface="ＭＳ Ｐゴシック" pitchFamily="34" charset="-128"/>
              </a:rPr>
              <a:t>Difference Engine </a:t>
            </a:r>
            <a:r>
              <a:rPr lang="en-US" dirty="0" smtClean="0">
                <a:ea typeface="ＭＳ Ｐゴシック" pitchFamily="34" charset="-128"/>
              </a:rPr>
              <a:t>designed and built in 1823</a:t>
            </a:r>
          </a:p>
          <a:p>
            <a:pPr lvl="2"/>
            <a:r>
              <a:rPr lang="en-US" dirty="0" smtClean="0">
                <a:ea typeface="ＭＳ Ｐゴシック" pitchFamily="34" charset="-128"/>
              </a:rPr>
              <a:t>Could do addition, subtraction, multiplication, and division to </a:t>
            </a:r>
            <a:r>
              <a:rPr lang="en-US" dirty="0" smtClean="0">
                <a:solidFill>
                  <a:srgbClr val="FF0000"/>
                </a:solidFill>
                <a:ea typeface="ＭＳ Ｐゴシック" pitchFamily="34" charset="-128"/>
              </a:rPr>
              <a:t>six significant digits</a:t>
            </a:r>
          </a:p>
          <a:p>
            <a:pPr lvl="2"/>
            <a:r>
              <a:rPr lang="en-US" dirty="0" smtClean="0">
                <a:ea typeface="ＭＳ Ｐゴシック" pitchFamily="34" charset="-128"/>
              </a:rPr>
              <a:t>Could solve polynomial equations and other complex mathematical problems  </a:t>
            </a:r>
          </a:p>
          <a:p>
            <a:pPr lvl="1"/>
            <a:endParaRPr lang="en-US" dirty="0" smtClean="0">
              <a:ea typeface="ＭＳ Ｐゴシック" pitchFamily="34" charset="-128"/>
            </a:endParaRPr>
          </a:p>
          <a:p>
            <a:pPr lvl="1"/>
            <a:r>
              <a:rPr lang="en-US" dirty="0" smtClean="0">
                <a:solidFill>
                  <a:srgbClr val="FF0000"/>
                </a:solidFill>
                <a:ea typeface="ＭＳ Ｐゴシック" pitchFamily="34" charset="-128"/>
              </a:rPr>
              <a:t>Analytical Engine</a:t>
            </a:r>
            <a:r>
              <a:rPr lang="en-US" dirty="0" smtClean="0">
                <a:ea typeface="ＭＳ Ｐゴシック" pitchFamily="34" charset="-128"/>
              </a:rPr>
              <a:t>, designed but never built</a:t>
            </a:r>
          </a:p>
          <a:p>
            <a:pPr lvl="2"/>
            <a:r>
              <a:rPr lang="en-US" dirty="0" smtClean="0">
                <a:ea typeface="ＭＳ Ｐゴシック" pitchFamily="34" charset="-128"/>
              </a:rPr>
              <a:t>Mechanical, programmable machine similar to a modern computer </a:t>
            </a:r>
          </a:p>
          <a:p>
            <a:pPr lvl="2"/>
            <a:endParaRPr lang="en-US" dirty="0" smtClean="0">
              <a:ea typeface="ＭＳ Ｐゴシック" pitchFamily="34" charset="-128"/>
            </a:endParaRPr>
          </a:p>
          <a:p>
            <a:pPr lvl="2"/>
            <a:endParaRPr lang="en-US" dirty="0" smtClean="0">
              <a:ea typeface="ＭＳ Ｐゴシック" pitchFamily="34" charset="-128"/>
            </a:endParaRPr>
          </a:p>
        </p:txBody>
      </p:sp>
      <p:sp>
        <p:nvSpPr>
          <p:cNvPr id="27653" name="Slide Number Placeholder 4"/>
          <p:cNvSpPr>
            <a:spLocks noGrp="1"/>
          </p:cNvSpPr>
          <p:nvPr>
            <p:ph type="sldNum" sz="quarter" idx="11"/>
          </p:nvPr>
        </p:nvSpPr>
        <p:spPr>
          <a:noFill/>
        </p:spPr>
        <p:txBody>
          <a:bodyPr/>
          <a:lstStyle/>
          <a:p>
            <a:fld id="{6708D0E8-9F17-4085-9817-92D830945001}" type="slidenum">
              <a:rPr lang="en-US" smtClean="0"/>
              <a:pPr/>
              <a:t>22</a:t>
            </a:fld>
            <a:endParaRPr lang="en-US" smtClean="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7651"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mtClean="0">
                <a:ea typeface="ＭＳ Ｐゴシック" pitchFamily="34" charset="-128"/>
              </a:rPr>
              <a:t> </a:t>
            </a:r>
            <a:r>
              <a:rPr lang="en-US" sz="2400" smtClean="0">
                <a:ea typeface="ＭＳ Ｐゴシック" pitchFamily="34" charset="-128"/>
              </a:rPr>
              <a:t>The Early Period: Up to 1940 (continued)</a:t>
            </a:r>
          </a:p>
        </p:txBody>
      </p:sp>
      <p:sp>
        <p:nvSpPr>
          <p:cNvPr id="27652" name="Rectangle 3"/>
          <p:cNvSpPr>
            <a:spLocks noGrp="1" noChangeArrowheads="1"/>
          </p:cNvSpPr>
          <p:nvPr>
            <p:ph type="body" idx="1"/>
          </p:nvPr>
        </p:nvSpPr>
        <p:spPr/>
        <p:txBody>
          <a:bodyPr/>
          <a:lstStyle/>
          <a:p>
            <a:pPr marL="0" indent="0">
              <a:buNone/>
            </a:pPr>
            <a:r>
              <a:rPr lang="en-US" sz="2800" i="1" dirty="0" smtClean="0"/>
              <a:t>Babbage’s </a:t>
            </a:r>
            <a:r>
              <a:rPr lang="en-US" sz="2800" i="1" dirty="0"/>
              <a:t>Term</a:t>
            </a:r>
            <a:r>
              <a:rPr lang="en-US" sz="2800" dirty="0"/>
              <a:t>	</a:t>
            </a:r>
            <a:r>
              <a:rPr lang="en-US" sz="2800" i="1" dirty="0"/>
              <a:t>Modern Terminology</a:t>
            </a:r>
            <a:r>
              <a:rPr lang="en-US" sz="2800" dirty="0"/>
              <a:t>	</a:t>
            </a:r>
            <a:endParaRPr lang="en-US" sz="2800" dirty="0" smtClean="0"/>
          </a:p>
          <a:p>
            <a:pPr marL="0" indent="0">
              <a:buNone/>
            </a:pPr>
            <a:endParaRPr lang="en-US" sz="2800" dirty="0"/>
          </a:p>
          <a:p>
            <a:pPr marL="0" indent="0">
              <a:buNone/>
            </a:pPr>
            <a:r>
              <a:rPr lang="en-US" sz="2800" dirty="0"/>
              <a:t>mill	</a:t>
            </a:r>
            <a:r>
              <a:rPr lang="en-US" sz="2800" dirty="0" smtClean="0"/>
              <a:t>                   arithmetic</a:t>
            </a:r>
            <a:r>
              <a:rPr lang="en-US" sz="2800" dirty="0"/>
              <a:t>/logic unit	</a:t>
            </a:r>
          </a:p>
          <a:p>
            <a:pPr marL="0" indent="0">
              <a:buNone/>
            </a:pPr>
            <a:r>
              <a:rPr lang="en-US" sz="2800" dirty="0"/>
              <a:t>store	</a:t>
            </a:r>
            <a:r>
              <a:rPr lang="en-US" sz="2800" dirty="0" smtClean="0"/>
              <a:t>                   memory</a:t>
            </a:r>
            <a:r>
              <a:rPr lang="en-US" sz="2800" dirty="0"/>
              <a:t>	</a:t>
            </a:r>
          </a:p>
          <a:p>
            <a:pPr marL="0" indent="0">
              <a:buNone/>
            </a:pPr>
            <a:r>
              <a:rPr lang="en-US" sz="2800" dirty="0"/>
              <a:t>operator	</a:t>
            </a:r>
            <a:r>
              <a:rPr lang="en-US" sz="2800" dirty="0" smtClean="0"/>
              <a:t>          processor</a:t>
            </a:r>
            <a:r>
              <a:rPr lang="en-US" sz="2800" dirty="0"/>
              <a:t>	</a:t>
            </a:r>
          </a:p>
          <a:p>
            <a:pPr marL="0" indent="0">
              <a:buNone/>
            </a:pPr>
            <a:r>
              <a:rPr lang="en-US" sz="2800" dirty="0"/>
              <a:t>output unit	</a:t>
            </a:r>
            <a:r>
              <a:rPr lang="en-US" sz="2800" dirty="0" smtClean="0"/>
              <a:t>          input</a:t>
            </a:r>
            <a:r>
              <a:rPr lang="en-US" sz="2800" dirty="0"/>
              <a:t>/</a:t>
            </a:r>
            <a:r>
              <a:rPr lang="en-US" sz="2800" dirty="0" smtClean="0"/>
              <a:t>output</a:t>
            </a:r>
          </a:p>
          <a:p>
            <a:pPr marL="0" indent="0">
              <a:buNone/>
            </a:pPr>
            <a:endParaRPr lang="en-US" sz="2800" dirty="0"/>
          </a:p>
          <a:p>
            <a:pPr marL="0" indent="0">
              <a:buNone/>
            </a:pPr>
            <a:r>
              <a:rPr lang="en-US" sz="2800" kern="1200" dirty="0">
                <a:solidFill>
                  <a:srgbClr val="000000"/>
                </a:solidFill>
                <a:latin typeface="Times New Roman" pitchFamily="16" charset="0"/>
              </a:rPr>
              <a:t>Ada Augusta </a:t>
            </a:r>
            <a:r>
              <a:rPr lang="en-US" sz="2800" kern="1200" dirty="0" smtClean="0">
                <a:solidFill>
                  <a:srgbClr val="000000"/>
                </a:solidFill>
                <a:latin typeface="Times New Roman" pitchFamily="16" charset="0"/>
              </a:rPr>
              <a:t>Byron – First programmer</a:t>
            </a:r>
            <a:r>
              <a:rPr lang="en-US" sz="2800" dirty="0"/>
              <a:t>	</a:t>
            </a:r>
          </a:p>
          <a:p>
            <a:pPr lvl="2"/>
            <a:endParaRPr lang="en-US" dirty="0" smtClean="0">
              <a:ea typeface="ＭＳ Ｐゴシック" pitchFamily="34" charset="-128"/>
            </a:endParaRPr>
          </a:p>
          <a:p>
            <a:pPr lvl="2"/>
            <a:endParaRPr lang="en-US" dirty="0" smtClean="0">
              <a:ea typeface="ＭＳ Ｐゴシック" pitchFamily="34" charset="-128"/>
            </a:endParaRPr>
          </a:p>
        </p:txBody>
      </p:sp>
      <p:sp>
        <p:nvSpPr>
          <p:cNvPr id="27653" name="Slide Number Placeholder 4"/>
          <p:cNvSpPr>
            <a:spLocks noGrp="1"/>
          </p:cNvSpPr>
          <p:nvPr>
            <p:ph type="sldNum" sz="quarter" idx="11"/>
          </p:nvPr>
        </p:nvSpPr>
        <p:spPr>
          <a:noFill/>
        </p:spPr>
        <p:txBody>
          <a:bodyPr/>
          <a:lstStyle/>
          <a:p>
            <a:fld id="{6708D0E8-9F17-4085-9817-92D830945001}" type="slidenum">
              <a:rPr lang="en-US" smtClean="0"/>
              <a:pPr/>
              <a:t>23</a:t>
            </a:fld>
            <a:endParaRPr lang="en-US" smtClean="0"/>
          </a:p>
        </p:txBody>
      </p:sp>
    </p:spTree>
    <p:extLst>
      <p:ext uri="{BB962C8B-B14F-4D97-AF65-F5344CB8AC3E}">
        <p14:creationId xmlns:p14="http://schemas.microsoft.com/office/powerpoint/2010/main" val="31560623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8675"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mtClean="0">
                <a:ea typeface="ＭＳ Ｐゴシック" pitchFamily="34" charset="-128"/>
              </a:rPr>
              <a:t> </a:t>
            </a:r>
            <a:r>
              <a:rPr lang="en-US" sz="2400" smtClean="0">
                <a:ea typeface="ＭＳ Ｐゴシック" pitchFamily="34" charset="-128"/>
              </a:rPr>
              <a:t>The Early Period: Up to 1940 (continued)</a:t>
            </a:r>
          </a:p>
        </p:txBody>
      </p:sp>
      <p:sp>
        <p:nvSpPr>
          <p:cNvPr id="28676" name="Rectangle 3"/>
          <p:cNvSpPr>
            <a:spLocks noGrp="1" noChangeArrowheads="1"/>
          </p:cNvSpPr>
          <p:nvPr>
            <p:ph type="body" idx="1"/>
          </p:nvPr>
        </p:nvSpPr>
        <p:spPr/>
        <p:txBody>
          <a:bodyPr/>
          <a:lstStyle/>
          <a:p>
            <a:r>
              <a:rPr lang="en-US" dirty="0" smtClean="0">
                <a:ea typeface="ＭＳ Ｐゴシック" pitchFamily="34" charset="-128"/>
              </a:rPr>
              <a:t>Nineteenth century devices</a:t>
            </a:r>
          </a:p>
          <a:p>
            <a:pPr lvl="1"/>
            <a:r>
              <a:rPr lang="en-US" dirty="0" smtClean="0">
                <a:ea typeface="ＭＳ Ｐゴシック" pitchFamily="34" charset="-128"/>
              </a:rPr>
              <a:t>Were </a:t>
            </a:r>
            <a:r>
              <a:rPr lang="en-US" dirty="0" smtClean="0">
                <a:solidFill>
                  <a:srgbClr val="FF0000"/>
                </a:solidFill>
                <a:ea typeface="ＭＳ Ｐゴシック" pitchFamily="34" charset="-128"/>
              </a:rPr>
              <a:t>mechanical</a:t>
            </a:r>
            <a:r>
              <a:rPr lang="en-US" dirty="0" smtClean="0">
                <a:ea typeface="ＭＳ Ｐゴシック" pitchFamily="34" charset="-128"/>
              </a:rPr>
              <a:t>, not electrical</a:t>
            </a:r>
          </a:p>
          <a:p>
            <a:pPr lvl="1"/>
            <a:r>
              <a:rPr lang="en-US" dirty="0" smtClean="0">
                <a:ea typeface="ＭＳ Ｐゴシック" pitchFamily="34" charset="-128"/>
              </a:rPr>
              <a:t>Had many features of modern computers:</a:t>
            </a:r>
          </a:p>
          <a:p>
            <a:pPr lvl="2"/>
            <a:r>
              <a:rPr lang="en-US" dirty="0" smtClean="0">
                <a:ea typeface="ＭＳ Ｐゴシック" pitchFamily="34" charset="-128"/>
              </a:rPr>
              <a:t>Representation of numbers or other data</a:t>
            </a:r>
          </a:p>
          <a:p>
            <a:pPr lvl="2"/>
            <a:r>
              <a:rPr lang="en-US" dirty="0" smtClean="0">
                <a:ea typeface="ＭＳ Ｐゴシック" pitchFamily="34" charset="-128"/>
              </a:rPr>
              <a:t>Operations to manipulate the data</a:t>
            </a:r>
          </a:p>
          <a:p>
            <a:pPr lvl="2"/>
            <a:r>
              <a:rPr lang="en-US" dirty="0" smtClean="0">
                <a:ea typeface="ＭＳ Ｐゴシック" pitchFamily="34" charset="-128"/>
              </a:rPr>
              <a:t>Memory to store values in a machine-readable form</a:t>
            </a:r>
          </a:p>
          <a:p>
            <a:pPr lvl="2"/>
            <a:r>
              <a:rPr lang="en-US" dirty="0" smtClean="0">
                <a:ea typeface="ＭＳ Ｐゴシック" pitchFamily="34" charset="-128"/>
              </a:rPr>
              <a:t>Programmable: sequences of instructions could be pre-designed for complex operations</a:t>
            </a:r>
          </a:p>
          <a:p>
            <a:pPr lvl="2"/>
            <a:endParaRPr lang="en-US" dirty="0" smtClean="0">
              <a:ea typeface="ＭＳ Ｐゴシック" pitchFamily="34" charset="-128"/>
            </a:endParaRPr>
          </a:p>
        </p:txBody>
      </p:sp>
      <p:sp>
        <p:nvSpPr>
          <p:cNvPr id="28677" name="Slide Number Placeholder 4"/>
          <p:cNvSpPr>
            <a:spLocks noGrp="1"/>
          </p:cNvSpPr>
          <p:nvPr>
            <p:ph type="sldNum" sz="quarter" idx="11"/>
          </p:nvPr>
        </p:nvSpPr>
        <p:spPr>
          <a:noFill/>
        </p:spPr>
        <p:txBody>
          <a:bodyPr/>
          <a:lstStyle/>
          <a:p>
            <a:fld id="{1796DD40-E611-4BF2-B163-DBC0BC996D62}" type="slidenum">
              <a:rPr lang="en-US" smtClean="0"/>
              <a:pPr/>
              <a:t>24</a:t>
            </a:fld>
            <a:endParaRPr lang="en-US" smtClean="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29699"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z="2400" smtClean="0">
                <a:ea typeface="ＭＳ Ｐゴシック" pitchFamily="34" charset="-128"/>
              </a:rPr>
              <a:t>The Birth of Computers: 1940–1950</a:t>
            </a:r>
          </a:p>
        </p:txBody>
      </p:sp>
      <p:sp>
        <p:nvSpPr>
          <p:cNvPr id="29700" name="Rectangle 3"/>
          <p:cNvSpPr>
            <a:spLocks noGrp="1" noChangeArrowheads="1"/>
          </p:cNvSpPr>
          <p:nvPr>
            <p:ph type="body" idx="1"/>
          </p:nvPr>
        </p:nvSpPr>
        <p:spPr/>
        <p:txBody>
          <a:bodyPr/>
          <a:lstStyle/>
          <a:p>
            <a:r>
              <a:rPr lang="en-US" sz="2800" kern="1200" dirty="0">
                <a:solidFill>
                  <a:srgbClr val="000000"/>
                </a:solidFill>
                <a:latin typeface="Times New Roman" pitchFamily="16" charset="0"/>
              </a:rPr>
              <a:t>ABC system (</a:t>
            </a:r>
            <a:r>
              <a:rPr lang="en-US" sz="2800" kern="1200" dirty="0" err="1">
                <a:solidFill>
                  <a:srgbClr val="000000"/>
                </a:solidFill>
                <a:latin typeface="Times New Roman" pitchFamily="16" charset="0"/>
              </a:rPr>
              <a:t>Atanasoff</a:t>
            </a:r>
            <a:r>
              <a:rPr lang="en-US" sz="2800" kern="1200" dirty="0">
                <a:solidFill>
                  <a:srgbClr val="000000"/>
                </a:solidFill>
                <a:latin typeface="Times New Roman" pitchFamily="16" charset="0"/>
              </a:rPr>
              <a:t>-Berry Computer</a:t>
            </a:r>
            <a:r>
              <a:rPr lang="en-US" sz="2800" kern="1200" dirty="0" smtClean="0">
                <a:solidFill>
                  <a:srgbClr val="000000"/>
                </a:solidFill>
                <a:latin typeface="Times New Roman" pitchFamily="16" charset="0"/>
              </a:rPr>
              <a:t>) (1942)</a:t>
            </a:r>
            <a:endParaRPr lang="en-US" dirty="0" smtClean="0">
              <a:ea typeface="ＭＳ Ｐゴシック" pitchFamily="34" charset="-128"/>
            </a:endParaRPr>
          </a:p>
          <a:p>
            <a:r>
              <a:rPr lang="en-US" dirty="0" smtClean="0">
                <a:ea typeface="ＭＳ Ｐゴシック" pitchFamily="34" charset="-128"/>
              </a:rPr>
              <a:t>Mark </a:t>
            </a:r>
            <a:r>
              <a:rPr lang="en-US" dirty="0" smtClean="0">
                <a:ea typeface="ＭＳ Ｐゴシック" pitchFamily="34" charset="-128"/>
              </a:rPr>
              <a:t>I (1944)</a:t>
            </a:r>
          </a:p>
          <a:p>
            <a:pPr lvl="1"/>
            <a:r>
              <a:rPr lang="en-US" dirty="0" smtClean="0">
                <a:ea typeface="ＭＳ Ｐゴシック" pitchFamily="34" charset="-128"/>
              </a:rPr>
              <a:t>Electromechanical computer used a mix of relays, magnets, and gears to process and store </a:t>
            </a:r>
            <a:r>
              <a:rPr lang="en-US" dirty="0" smtClean="0">
                <a:ea typeface="ＭＳ Ｐゴシック" pitchFamily="34" charset="-128"/>
              </a:rPr>
              <a:t>data </a:t>
            </a:r>
            <a:r>
              <a:rPr lang="en-US" b="1" dirty="0" smtClean="0">
                <a:solidFill>
                  <a:srgbClr val="FF0000"/>
                </a:solidFill>
                <a:ea typeface="ＭＳ Ｐゴシック" pitchFamily="34" charset="-128"/>
              </a:rPr>
              <a:t>(binary, memory 72, * 4 s </a:t>
            </a:r>
            <a:r>
              <a:rPr lang="en-US" dirty="0" smtClean="0">
                <a:ea typeface="ＭＳ Ｐゴシック" pitchFamily="34" charset="-128"/>
              </a:rPr>
              <a:t>)</a:t>
            </a:r>
            <a:endParaRPr lang="en-US" dirty="0" smtClean="0">
              <a:ea typeface="ＭＳ Ｐゴシック" pitchFamily="34" charset="-128"/>
            </a:endParaRPr>
          </a:p>
          <a:p>
            <a:r>
              <a:rPr lang="en-US" dirty="0" smtClean="0">
                <a:ea typeface="ＭＳ Ｐゴシック" pitchFamily="34" charset="-128"/>
              </a:rPr>
              <a:t>Colossus (1943)</a:t>
            </a:r>
          </a:p>
          <a:p>
            <a:pPr lvl="1"/>
            <a:r>
              <a:rPr lang="en-US" dirty="0" smtClean="0">
                <a:ea typeface="ＭＳ Ｐゴシック" pitchFamily="34" charset="-128"/>
              </a:rPr>
              <a:t>General-purpose computer built by Alan Turing for British Enigma </a:t>
            </a:r>
            <a:r>
              <a:rPr lang="en-US" dirty="0" smtClean="0">
                <a:ea typeface="ＭＳ Ｐゴシック" pitchFamily="34" charset="-128"/>
              </a:rPr>
              <a:t>project - </a:t>
            </a:r>
            <a:r>
              <a:rPr lang="en-US" dirty="0"/>
              <a:t>German Enigma code</a:t>
            </a:r>
            <a:endParaRPr lang="en-US" dirty="0" smtClean="0">
              <a:ea typeface="ＭＳ Ｐゴシック" pitchFamily="34" charset="-128"/>
            </a:endParaRPr>
          </a:p>
          <a:p>
            <a:r>
              <a:rPr lang="en-US" dirty="0" smtClean="0">
                <a:ea typeface="ＭＳ Ｐゴシック" pitchFamily="34" charset="-128"/>
              </a:rPr>
              <a:t>ENIAC (Electronic Numerical Integrator and Calculator) (1946</a:t>
            </a:r>
            <a:r>
              <a:rPr lang="en-US" dirty="0" smtClean="0">
                <a:ea typeface="ＭＳ Ｐゴシック" pitchFamily="34" charset="-128"/>
              </a:rPr>
              <a:t>) - </a:t>
            </a:r>
            <a:r>
              <a:rPr lang="en-US" dirty="0" smtClean="0"/>
              <a:t>Eckert and </a:t>
            </a:r>
            <a:r>
              <a:rPr lang="en-US" dirty="0" err="1"/>
              <a:t>Mauchly</a:t>
            </a:r>
            <a:endParaRPr lang="en-US" dirty="0" smtClean="0">
              <a:ea typeface="ＭＳ Ｐゴシック" pitchFamily="34" charset="-128"/>
            </a:endParaRPr>
          </a:p>
          <a:p>
            <a:pPr lvl="1"/>
            <a:r>
              <a:rPr lang="en-US" dirty="0" smtClean="0">
                <a:solidFill>
                  <a:srgbClr val="FF0000"/>
                </a:solidFill>
                <a:ea typeface="ＭＳ Ｐゴシック" pitchFamily="34" charset="-128"/>
              </a:rPr>
              <a:t>First publicly known fully electronic </a:t>
            </a:r>
            <a:r>
              <a:rPr lang="en-US" dirty="0" smtClean="0">
                <a:solidFill>
                  <a:srgbClr val="FF0000"/>
                </a:solidFill>
                <a:ea typeface="ＭＳ Ｐゴシック" pitchFamily="34" charset="-128"/>
              </a:rPr>
              <a:t>computer</a:t>
            </a:r>
          </a:p>
          <a:p>
            <a:pPr lvl="1"/>
            <a:r>
              <a:rPr lang="en-US" dirty="0" smtClean="0">
                <a:solidFill>
                  <a:srgbClr val="FF0000"/>
                </a:solidFill>
                <a:ea typeface="ＭＳ Ｐゴシック" pitchFamily="34" charset="-128"/>
              </a:rPr>
              <a:t>Firing tables, 18k tubes, 100X10’, 30 ton, * 4 </a:t>
            </a:r>
            <a:r>
              <a:rPr lang="en-US" dirty="0" err="1" smtClean="0">
                <a:solidFill>
                  <a:srgbClr val="FF0000"/>
                </a:solidFill>
                <a:ea typeface="ＭＳ Ｐゴシック" pitchFamily="34" charset="-128"/>
              </a:rPr>
              <a:t>ms</a:t>
            </a:r>
            <a:r>
              <a:rPr lang="en-US" dirty="0" smtClean="0">
                <a:solidFill>
                  <a:srgbClr val="FF0000"/>
                </a:solidFill>
                <a:ea typeface="ＭＳ Ｐゴシック" pitchFamily="34" charset="-128"/>
              </a:rPr>
              <a:t>)</a:t>
            </a:r>
            <a:endParaRPr lang="en-US" dirty="0" smtClean="0">
              <a:solidFill>
                <a:srgbClr val="FF0000"/>
              </a:solidFill>
              <a:ea typeface="ＭＳ Ｐゴシック" pitchFamily="34" charset="-128"/>
            </a:endParaRPr>
          </a:p>
          <a:p>
            <a:pPr lvl="1"/>
            <a:endParaRPr lang="en-US" dirty="0" smtClean="0">
              <a:ea typeface="ＭＳ Ｐゴシック" pitchFamily="34" charset="-128"/>
            </a:endParaRPr>
          </a:p>
          <a:p>
            <a:endParaRPr lang="en-US" dirty="0" smtClean="0">
              <a:ea typeface="ＭＳ Ｐゴシック" pitchFamily="34" charset="-128"/>
            </a:endParaRPr>
          </a:p>
        </p:txBody>
      </p:sp>
      <p:sp>
        <p:nvSpPr>
          <p:cNvPr id="29701" name="Slide Number Placeholder 4"/>
          <p:cNvSpPr>
            <a:spLocks noGrp="1"/>
          </p:cNvSpPr>
          <p:nvPr>
            <p:ph type="sldNum" sz="quarter" idx="11"/>
          </p:nvPr>
        </p:nvSpPr>
        <p:spPr>
          <a:noFill/>
        </p:spPr>
        <p:txBody>
          <a:bodyPr/>
          <a:lstStyle/>
          <a:p>
            <a:fld id="{EDC44F72-081E-4575-9A82-65498DD394D2}" type="slidenum">
              <a:rPr lang="en-US" smtClean="0"/>
              <a:pPr/>
              <a:t>25</a:t>
            </a:fld>
            <a:endParaRPr lang="en-US" smtClean="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30723" name="Slide Number Placeholder 4"/>
          <p:cNvSpPr>
            <a:spLocks noGrp="1"/>
          </p:cNvSpPr>
          <p:nvPr>
            <p:ph type="sldNum" sz="quarter" idx="11"/>
          </p:nvPr>
        </p:nvSpPr>
        <p:spPr>
          <a:noFill/>
        </p:spPr>
        <p:txBody>
          <a:bodyPr/>
          <a:lstStyle/>
          <a:p>
            <a:fld id="{061F1C7D-ACFD-4455-BA20-9AC26F860D32}" type="slidenum">
              <a:rPr lang="en-US" smtClean="0"/>
              <a:pPr/>
              <a:t>26</a:t>
            </a:fld>
            <a:endParaRPr lang="en-US" smtClean="0"/>
          </a:p>
        </p:txBody>
      </p:sp>
      <p:pic>
        <p:nvPicPr>
          <p:cNvPr id="30724" name="Picture 5"/>
          <p:cNvPicPr>
            <a:picLocks noChangeAspect="1" noChangeArrowheads="1"/>
          </p:cNvPicPr>
          <p:nvPr/>
        </p:nvPicPr>
        <p:blipFill>
          <a:blip r:embed="rId3" cstate="print"/>
          <a:srcRect/>
          <a:stretch>
            <a:fillRect/>
          </a:stretch>
        </p:blipFill>
        <p:spPr bwMode="auto">
          <a:xfrm>
            <a:off x="1676400" y="1219200"/>
            <a:ext cx="5962650" cy="4486275"/>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31747"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z="2400" smtClean="0">
                <a:ea typeface="ＭＳ Ｐゴシック" pitchFamily="34" charset="-128"/>
              </a:rPr>
              <a:t>The Birth of Computers: 1940–1950 (continued)</a:t>
            </a:r>
          </a:p>
        </p:txBody>
      </p:sp>
      <p:sp>
        <p:nvSpPr>
          <p:cNvPr id="31748" name="Rectangle 3"/>
          <p:cNvSpPr>
            <a:spLocks noGrp="1" noChangeArrowheads="1"/>
          </p:cNvSpPr>
          <p:nvPr>
            <p:ph type="body" idx="1"/>
          </p:nvPr>
        </p:nvSpPr>
        <p:spPr/>
        <p:txBody>
          <a:bodyPr/>
          <a:lstStyle/>
          <a:p>
            <a:r>
              <a:rPr lang="en-US" dirty="0" smtClean="0">
                <a:ea typeface="ＭＳ Ｐゴシック" pitchFamily="34" charset="-128"/>
              </a:rPr>
              <a:t>John Von Neumann</a:t>
            </a:r>
          </a:p>
          <a:p>
            <a:pPr lvl="1"/>
            <a:r>
              <a:rPr lang="en-US" dirty="0" smtClean="0">
                <a:ea typeface="ＭＳ Ｐゴシック" pitchFamily="34" charset="-128"/>
              </a:rPr>
              <a:t>Proposed a radically different computer design based on a model called </a:t>
            </a:r>
            <a:r>
              <a:rPr lang="en-US" dirty="0" smtClean="0">
                <a:solidFill>
                  <a:srgbClr val="FF0000"/>
                </a:solidFill>
                <a:ea typeface="ＭＳ Ｐゴシック" pitchFamily="34" charset="-128"/>
              </a:rPr>
              <a:t>the </a:t>
            </a:r>
            <a:r>
              <a:rPr lang="en-US" b="1" dirty="0" smtClean="0">
                <a:solidFill>
                  <a:srgbClr val="FF0000"/>
                </a:solidFill>
                <a:ea typeface="ＭＳ Ｐゴシック" pitchFamily="34" charset="-128"/>
              </a:rPr>
              <a:t>stored program </a:t>
            </a:r>
            <a:r>
              <a:rPr lang="en-US" b="1" dirty="0" smtClean="0">
                <a:solidFill>
                  <a:srgbClr val="FF0000"/>
                </a:solidFill>
                <a:ea typeface="ＭＳ Ｐゴシック" pitchFamily="34" charset="-128"/>
              </a:rPr>
              <a:t>computer </a:t>
            </a:r>
            <a:endParaRPr lang="en-US" b="1" dirty="0" smtClean="0">
              <a:solidFill>
                <a:srgbClr val="FF0000"/>
              </a:solidFill>
              <a:ea typeface="ＭＳ Ｐゴシック" pitchFamily="34" charset="-128"/>
            </a:endParaRPr>
          </a:p>
          <a:p>
            <a:pPr lvl="1"/>
            <a:r>
              <a:rPr lang="en-US" dirty="0" smtClean="0">
                <a:ea typeface="ＭＳ Ｐゴシック" pitchFamily="34" charset="-128"/>
              </a:rPr>
              <a:t>Research group at the University of Pennsylvania   built one of the first stored program computers, called EDVAC, in 1951</a:t>
            </a:r>
          </a:p>
          <a:p>
            <a:pPr lvl="1"/>
            <a:r>
              <a:rPr lang="en-US" dirty="0" smtClean="0">
                <a:ea typeface="ＭＳ Ｐゴシック" pitchFamily="34" charset="-128"/>
              </a:rPr>
              <a:t>UNIVAC-1, a version of EDVAC, </a:t>
            </a:r>
            <a:r>
              <a:rPr lang="en-US" dirty="0" smtClean="0">
                <a:solidFill>
                  <a:srgbClr val="FF0000"/>
                </a:solidFill>
                <a:ea typeface="ＭＳ Ｐゴシック" pitchFamily="34" charset="-128"/>
              </a:rPr>
              <a:t>first commercially-sold </a:t>
            </a:r>
            <a:r>
              <a:rPr lang="en-US" dirty="0" smtClean="0">
                <a:solidFill>
                  <a:srgbClr val="FF0000"/>
                </a:solidFill>
                <a:ea typeface="ＭＳ Ｐゴシック" pitchFamily="34" charset="-128"/>
              </a:rPr>
              <a:t>computer – </a:t>
            </a:r>
            <a:r>
              <a:rPr lang="en-US" dirty="0" err="1" smtClean="0">
                <a:solidFill>
                  <a:srgbClr val="FF0000"/>
                </a:solidFill>
                <a:ea typeface="ＭＳ Ｐゴシック" pitchFamily="34" charset="-128"/>
              </a:rPr>
              <a:t>Echert</a:t>
            </a:r>
            <a:r>
              <a:rPr lang="en-US" dirty="0" smtClean="0">
                <a:solidFill>
                  <a:srgbClr val="FF0000"/>
                </a:solidFill>
                <a:ea typeface="ＭＳ Ｐゴシック" pitchFamily="34" charset="-128"/>
              </a:rPr>
              <a:t>/ </a:t>
            </a:r>
            <a:r>
              <a:rPr lang="en-US" dirty="0" err="1" smtClean="0">
                <a:solidFill>
                  <a:srgbClr val="FF0000"/>
                </a:solidFill>
                <a:ea typeface="ＭＳ Ｐゴシック" pitchFamily="34" charset="-128"/>
              </a:rPr>
              <a:t>Mauckley</a:t>
            </a:r>
            <a:endParaRPr lang="en-US" dirty="0" smtClean="0">
              <a:solidFill>
                <a:srgbClr val="FF0000"/>
              </a:solidFill>
              <a:ea typeface="ＭＳ Ｐゴシック" pitchFamily="34" charset="-128"/>
            </a:endParaRPr>
          </a:p>
          <a:p>
            <a:pPr lvl="1"/>
            <a:r>
              <a:rPr lang="en-US" dirty="0" smtClean="0">
                <a:ea typeface="ＭＳ Ｐゴシック" pitchFamily="34" charset="-128"/>
              </a:rPr>
              <a:t>Virtually all modern computers use the </a:t>
            </a:r>
            <a:r>
              <a:rPr lang="en-US" b="1" dirty="0" smtClean="0">
                <a:ea typeface="ＭＳ Ｐゴシック" pitchFamily="34" charset="-128"/>
              </a:rPr>
              <a:t>Von Neumann architecture</a:t>
            </a:r>
            <a:r>
              <a:rPr lang="en-US" dirty="0" smtClean="0">
                <a:ea typeface="ＭＳ Ｐゴシック" pitchFamily="34" charset="-128"/>
              </a:rPr>
              <a:t> </a:t>
            </a:r>
          </a:p>
          <a:p>
            <a:endParaRPr lang="en-US" dirty="0" smtClean="0">
              <a:ea typeface="ＭＳ Ｐゴシック" pitchFamily="34" charset="-128"/>
            </a:endParaRPr>
          </a:p>
        </p:txBody>
      </p:sp>
      <p:sp>
        <p:nvSpPr>
          <p:cNvPr id="31749" name="Slide Number Placeholder 4"/>
          <p:cNvSpPr>
            <a:spLocks noGrp="1"/>
          </p:cNvSpPr>
          <p:nvPr>
            <p:ph type="sldNum" sz="quarter" idx="11"/>
          </p:nvPr>
        </p:nvSpPr>
        <p:spPr>
          <a:noFill/>
        </p:spPr>
        <p:txBody>
          <a:bodyPr/>
          <a:lstStyle/>
          <a:p>
            <a:fld id="{98B70AB4-80D5-4A1F-A891-E985266D6587}" type="slidenum">
              <a:rPr lang="en-US" smtClean="0"/>
              <a:pPr/>
              <a:t>27</a:t>
            </a:fld>
            <a:endParaRPr lang="en-US" smtClean="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32771"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z="2400" smtClean="0">
                <a:ea typeface="ＭＳ Ｐゴシック" pitchFamily="34" charset="-128"/>
              </a:rPr>
              <a:t>The Modern Era: 1950 to the Present</a:t>
            </a:r>
          </a:p>
        </p:txBody>
      </p:sp>
      <p:sp>
        <p:nvSpPr>
          <p:cNvPr id="32772" name="Rectangle 3"/>
          <p:cNvSpPr>
            <a:spLocks noGrp="1" noChangeArrowheads="1"/>
          </p:cNvSpPr>
          <p:nvPr>
            <p:ph type="body" idx="1"/>
          </p:nvPr>
        </p:nvSpPr>
        <p:spPr/>
        <p:txBody>
          <a:bodyPr/>
          <a:lstStyle/>
          <a:p>
            <a:r>
              <a:rPr lang="en-US" dirty="0" smtClean="0">
                <a:ea typeface="ＭＳ Ｐゴシック" pitchFamily="34" charset="-128"/>
              </a:rPr>
              <a:t>First generation of computing (1950-1957) </a:t>
            </a:r>
          </a:p>
          <a:p>
            <a:pPr lvl="1"/>
            <a:r>
              <a:rPr lang="en-US" dirty="0" smtClean="0">
                <a:ea typeface="ＭＳ Ｐゴシック" pitchFamily="34" charset="-128"/>
              </a:rPr>
              <a:t>Similar to EDVAC</a:t>
            </a:r>
          </a:p>
          <a:p>
            <a:pPr lvl="1"/>
            <a:r>
              <a:rPr lang="en-US" dirty="0" smtClean="0">
                <a:solidFill>
                  <a:srgbClr val="FF0000"/>
                </a:solidFill>
                <a:ea typeface="ＭＳ Ｐゴシック" pitchFamily="34" charset="-128"/>
              </a:rPr>
              <a:t>Vacuum tubes </a:t>
            </a:r>
            <a:r>
              <a:rPr lang="en-US" dirty="0" smtClean="0">
                <a:ea typeface="ＭＳ Ｐゴシック" pitchFamily="34" charset="-128"/>
              </a:rPr>
              <a:t>for processing and storage</a:t>
            </a:r>
          </a:p>
          <a:p>
            <a:pPr lvl="1"/>
            <a:r>
              <a:rPr lang="en-US" dirty="0" smtClean="0">
                <a:ea typeface="ＭＳ Ｐゴシック" pitchFamily="34" charset="-128"/>
              </a:rPr>
              <a:t>Large, expensive, and delicate</a:t>
            </a:r>
          </a:p>
          <a:p>
            <a:pPr lvl="1"/>
            <a:r>
              <a:rPr lang="en-US" dirty="0" smtClean="0">
                <a:ea typeface="ＭＳ Ｐゴシック" pitchFamily="34" charset="-128"/>
              </a:rPr>
              <a:t>Required </a:t>
            </a:r>
            <a:r>
              <a:rPr lang="en-US" dirty="0" smtClean="0">
                <a:solidFill>
                  <a:srgbClr val="FF0000"/>
                </a:solidFill>
                <a:ea typeface="ＭＳ Ｐゴシック" pitchFamily="34" charset="-128"/>
              </a:rPr>
              <a:t>trained users </a:t>
            </a:r>
            <a:r>
              <a:rPr lang="en-US" dirty="0" smtClean="0">
                <a:ea typeface="ＭＳ Ｐゴシック" pitchFamily="34" charset="-128"/>
              </a:rPr>
              <a:t>and special environments </a:t>
            </a:r>
          </a:p>
          <a:p>
            <a:r>
              <a:rPr lang="en-US" dirty="0" smtClean="0">
                <a:ea typeface="ＭＳ Ｐゴシック" pitchFamily="34" charset="-128"/>
              </a:rPr>
              <a:t>Second generation</a:t>
            </a:r>
            <a:r>
              <a:rPr lang="en-US" b="1" dirty="0" smtClean="0">
                <a:ea typeface="ＭＳ Ｐゴシック" pitchFamily="34" charset="-128"/>
              </a:rPr>
              <a:t> </a:t>
            </a:r>
            <a:r>
              <a:rPr lang="en-US" dirty="0" smtClean="0">
                <a:ea typeface="ＭＳ Ｐゴシック" pitchFamily="34" charset="-128"/>
              </a:rPr>
              <a:t>(1957–1965)</a:t>
            </a:r>
          </a:p>
          <a:p>
            <a:pPr lvl="1"/>
            <a:r>
              <a:rPr lang="en-US" dirty="0" smtClean="0">
                <a:solidFill>
                  <a:srgbClr val="FF0000"/>
                </a:solidFill>
                <a:ea typeface="ＭＳ Ｐゴシック" pitchFamily="34" charset="-128"/>
              </a:rPr>
              <a:t>Transistors and magnetic cores </a:t>
            </a:r>
            <a:r>
              <a:rPr lang="en-US" dirty="0" smtClean="0">
                <a:ea typeface="ＭＳ Ｐゴシック" pitchFamily="34" charset="-128"/>
              </a:rPr>
              <a:t>instead of vacuum tubes</a:t>
            </a:r>
          </a:p>
          <a:p>
            <a:pPr lvl="1"/>
            <a:r>
              <a:rPr lang="en-US" dirty="0" smtClean="0">
                <a:ea typeface="ＭＳ Ｐゴシック" pitchFamily="34" charset="-128"/>
              </a:rPr>
              <a:t>Era of FORTRAN and COBOL: </a:t>
            </a:r>
            <a:r>
              <a:rPr lang="en-US" b="1" dirty="0" smtClean="0">
                <a:ea typeface="ＭＳ Ｐゴシック" pitchFamily="34" charset="-128"/>
              </a:rPr>
              <a:t>high-level programming </a:t>
            </a:r>
            <a:r>
              <a:rPr lang="en-US" b="1" dirty="0" smtClean="0">
                <a:ea typeface="ＭＳ Ｐゴシック" pitchFamily="34" charset="-128"/>
              </a:rPr>
              <a:t>languages</a:t>
            </a:r>
          </a:p>
          <a:p>
            <a:pPr lvl="1"/>
            <a:r>
              <a:rPr lang="en-US" dirty="0"/>
              <a:t>The occupation called </a:t>
            </a:r>
            <a:r>
              <a:rPr lang="en-US" i="1" dirty="0"/>
              <a:t>programmer</a:t>
            </a:r>
            <a:r>
              <a:rPr lang="en-US" dirty="0"/>
              <a:t> was born.</a:t>
            </a:r>
            <a:endParaRPr lang="en-US" dirty="0" smtClean="0">
              <a:ea typeface="ＭＳ Ｐゴシック" pitchFamily="34" charset="-128"/>
            </a:endParaRPr>
          </a:p>
        </p:txBody>
      </p:sp>
      <p:sp>
        <p:nvSpPr>
          <p:cNvPr id="32773" name="Slide Number Placeholder 4"/>
          <p:cNvSpPr>
            <a:spLocks noGrp="1"/>
          </p:cNvSpPr>
          <p:nvPr>
            <p:ph type="sldNum" sz="quarter" idx="11"/>
          </p:nvPr>
        </p:nvSpPr>
        <p:spPr>
          <a:noFill/>
        </p:spPr>
        <p:txBody>
          <a:bodyPr/>
          <a:lstStyle/>
          <a:p>
            <a:fld id="{DF2D7B33-AE6E-4834-B593-A9835343DA96}" type="slidenum">
              <a:rPr lang="en-US" smtClean="0"/>
              <a:pPr/>
              <a:t>28</a:t>
            </a:fld>
            <a:endParaRPr lang="en-US" smtClean="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33795"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z="2400" smtClean="0">
                <a:ea typeface="ＭＳ Ｐゴシック" pitchFamily="34" charset="-128"/>
              </a:rPr>
              <a:t>The Modern Era: 1950 to the Present (continued)</a:t>
            </a:r>
          </a:p>
        </p:txBody>
      </p:sp>
      <p:sp>
        <p:nvSpPr>
          <p:cNvPr id="33796" name="Rectangle 3"/>
          <p:cNvSpPr>
            <a:spLocks noGrp="1" noChangeArrowheads="1"/>
          </p:cNvSpPr>
          <p:nvPr>
            <p:ph type="body" idx="1"/>
          </p:nvPr>
        </p:nvSpPr>
        <p:spPr/>
        <p:txBody>
          <a:bodyPr/>
          <a:lstStyle/>
          <a:p>
            <a:r>
              <a:rPr lang="en-US" dirty="0" smtClean="0">
                <a:ea typeface="ＭＳ Ｐゴシック" pitchFamily="34" charset="-128"/>
              </a:rPr>
              <a:t>Third generation</a:t>
            </a:r>
            <a:r>
              <a:rPr lang="en-US" b="1" dirty="0" smtClean="0">
                <a:ea typeface="ＭＳ Ｐゴシック" pitchFamily="34" charset="-128"/>
              </a:rPr>
              <a:t> </a:t>
            </a:r>
            <a:r>
              <a:rPr lang="en-US" dirty="0" smtClean="0">
                <a:ea typeface="ＭＳ Ｐゴシック" pitchFamily="34" charset="-128"/>
              </a:rPr>
              <a:t>(1965 to 1975)</a:t>
            </a:r>
          </a:p>
          <a:p>
            <a:pPr lvl="1"/>
            <a:r>
              <a:rPr lang="en-US" dirty="0" smtClean="0">
                <a:ea typeface="ＭＳ Ｐゴシック" pitchFamily="34" charset="-128"/>
              </a:rPr>
              <a:t>Era of the </a:t>
            </a:r>
            <a:r>
              <a:rPr lang="en-US" dirty="0" smtClean="0">
                <a:solidFill>
                  <a:srgbClr val="FF0000"/>
                </a:solidFill>
                <a:ea typeface="ＭＳ Ｐゴシック" pitchFamily="34" charset="-128"/>
              </a:rPr>
              <a:t>integrated circuit</a:t>
            </a:r>
          </a:p>
          <a:p>
            <a:pPr lvl="1"/>
            <a:r>
              <a:rPr lang="en-US" dirty="0" smtClean="0">
                <a:ea typeface="ＭＳ Ｐゴシック" pitchFamily="34" charset="-128"/>
              </a:rPr>
              <a:t>Birth of the first </a:t>
            </a:r>
            <a:r>
              <a:rPr lang="en-US" b="1" dirty="0" smtClean="0">
                <a:ea typeface="ＭＳ Ｐゴシック" pitchFamily="34" charset="-128"/>
              </a:rPr>
              <a:t>minicomputer: </a:t>
            </a:r>
            <a:r>
              <a:rPr lang="en-US" dirty="0" smtClean="0">
                <a:ea typeface="ＭＳ Ｐゴシック" pitchFamily="34" charset="-128"/>
              </a:rPr>
              <a:t>desk-sized, not room-sized </a:t>
            </a:r>
            <a:r>
              <a:rPr lang="en-US" dirty="0" smtClean="0">
                <a:ea typeface="ＭＳ Ｐゴシック" pitchFamily="34" charset="-128"/>
              </a:rPr>
              <a:t>computers – PDP-1 (DEC Corp)</a:t>
            </a:r>
            <a:endParaRPr lang="en-US" b="1" dirty="0" smtClean="0">
              <a:ea typeface="ＭＳ Ｐゴシック" pitchFamily="34" charset="-128"/>
            </a:endParaRPr>
          </a:p>
          <a:p>
            <a:pPr lvl="1"/>
            <a:r>
              <a:rPr lang="en-US" dirty="0" smtClean="0">
                <a:ea typeface="ＭＳ Ｐゴシック" pitchFamily="34" charset="-128"/>
              </a:rPr>
              <a:t>Birth of the software industry</a:t>
            </a:r>
          </a:p>
          <a:p>
            <a:r>
              <a:rPr lang="en-US" dirty="0" smtClean="0">
                <a:ea typeface="ＭＳ Ｐゴシック" pitchFamily="34" charset="-128"/>
              </a:rPr>
              <a:t>Fourth generation (1975 to 1985)</a:t>
            </a:r>
          </a:p>
          <a:p>
            <a:pPr lvl="1"/>
            <a:r>
              <a:rPr lang="en-US" dirty="0" smtClean="0">
                <a:ea typeface="ＭＳ Ｐゴシック" pitchFamily="34" charset="-128"/>
              </a:rPr>
              <a:t>The first </a:t>
            </a:r>
            <a:r>
              <a:rPr lang="en-US" b="1" dirty="0" smtClean="0">
                <a:ea typeface="ＭＳ Ｐゴシック" pitchFamily="34" charset="-128"/>
              </a:rPr>
              <a:t>microcomputers</a:t>
            </a:r>
            <a:r>
              <a:rPr lang="en-US" dirty="0" smtClean="0">
                <a:ea typeface="ＭＳ Ｐゴシック" pitchFamily="34" charset="-128"/>
              </a:rPr>
              <a:t>: </a:t>
            </a:r>
            <a:r>
              <a:rPr lang="en-US" dirty="0" smtClean="0">
                <a:solidFill>
                  <a:srgbClr val="FF0000"/>
                </a:solidFill>
                <a:ea typeface="ＭＳ Ｐゴシック" pitchFamily="34" charset="-128"/>
              </a:rPr>
              <a:t>desktop </a:t>
            </a:r>
            <a:r>
              <a:rPr lang="en-US" dirty="0" smtClean="0">
                <a:solidFill>
                  <a:srgbClr val="FF0000"/>
                </a:solidFill>
                <a:ea typeface="ＭＳ Ｐゴシック" pitchFamily="34" charset="-128"/>
              </a:rPr>
              <a:t>machines (Altair 8800 – 1975)</a:t>
            </a:r>
            <a:endParaRPr lang="en-US" dirty="0" smtClean="0">
              <a:solidFill>
                <a:srgbClr val="FF0000"/>
              </a:solidFill>
              <a:ea typeface="ＭＳ Ｐゴシック" pitchFamily="34" charset="-128"/>
            </a:endParaRPr>
          </a:p>
          <a:p>
            <a:pPr lvl="1"/>
            <a:r>
              <a:rPr lang="en-US" dirty="0" smtClean="0">
                <a:ea typeface="ＭＳ Ｐゴシック" pitchFamily="34" charset="-128"/>
              </a:rPr>
              <a:t>Development of widespread </a:t>
            </a:r>
            <a:r>
              <a:rPr lang="en-US" dirty="0" smtClean="0">
                <a:solidFill>
                  <a:srgbClr val="FF0000"/>
                </a:solidFill>
                <a:ea typeface="ＭＳ Ｐゴシック" pitchFamily="34" charset="-128"/>
              </a:rPr>
              <a:t>computer networks</a:t>
            </a:r>
          </a:p>
          <a:p>
            <a:pPr lvl="1"/>
            <a:r>
              <a:rPr lang="en-US" dirty="0" smtClean="0">
                <a:ea typeface="ＭＳ Ｐゴシック" pitchFamily="34" charset="-128"/>
              </a:rPr>
              <a:t>Electronic mail, graphical user interfaces, and embedded systems</a:t>
            </a:r>
          </a:p>
        </p:txBody>
      </p:sp>
      <p:sp>
        <p:nvSpPr>
          <p:cNvPr id="33797" name="Slide Number Placeholder 4"/>
          <p:cNvSpPr>
            <a:spLocks noGrp="1"/>
          </p:cNvSpPr>
          <p:nvPr>
            <p:ph type="sldNum" sz="quarter" idx="11"/>
          </p:nvPr>
        </p:nvSpPr>
        <p:spPr>
          <a:noFill/>
        </p:spPr>
        <p:txBody>
          <a:bodyPr/>
          <a:lstStyle/>
          <a:p>
            <a:fld id="{4FD317CF-D729-45E1-88DB-42520E1DB5AE}" type="slidenum">
              <a:rPr lang="en-US" smtClean="0"/>
              <a:pPr/>
              <a:t>29</a:t>
            </a:fld>
            <a:endParaRPr lang="en-US" smtClean="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0243" name="Rectangle 2"/>
          <p:cNvSpPr>
            <a:spLocks noGrp="1" noChangeArrowheads="1"/>
          </p:cNvSpPr>
          <p:nvPr>
            <p:ph type="title"/>
          </p:nvPr>
        </p:nvSpPr>
        <p:spPr/>
        <p:txBody>
          <a:bodyPr/>
          <a:lstStyle/>
          <a:p>
            <a:r>
              <a:rPr lang="en-US" smtClean="0">
                <a:ea typeface="ＭＳ Ｐゴシック" pitchFamily="34" charset="-128"/>
              </a:rPr>
              <a:t>The Definition of Computer Science</a:t>
            </a:r>
          </a:p>
        </p:txBody>
      </p:sp>
      <p:sp>
        <p:nvSpPr>
          <p:cNvPr id="10244" name="Rectangle 3"/>
          <p:cNvSpPr>
            <a:spLocks noGrp="1" noChangeArrowheads="1"/>
          </p:cNvSpPr>
          <p:nvPr>
            <p:ph type="body" idx="1"/>
          </p:nvPr>
        </p:nvSpPr>
        <p:spPr/>
        <p:txBody>
          <a:bodyPr/>
          <a:lstStyle/>
          <a:p>
            <a:r>
              <a:rPr lang="en-US" b="1" dirty="0" smtClean="0">
                <a:ea typeface="ＭＳ Ｐゴシック" pitchFamily="34" charset="-128"/>
              </a:rPr>
              <a:t>Computer science </a:t>
            </a:r>
            <a:r>
              <a:rPr lang="en-US" dirty="0" smtClean="0">
                <a:ea typeface="ＭＳ Ｐゴシック" pitchFamily="34" charset="-128"/>
              </a:rPr>
              <a:t>is</a:t>
            </a:r>
            <a:r>
              <a:rPr lang="en-US" b="1" dirty="0" smtClean="0">
                <a:ea typeface="ＭＳ Ｐゴシック" pitchFamily="34" charset="-128"/>
              </a:rPr>
              <a:t> </a:t>
            </a:r>
            <a:r>
              <a:rPr lang="en-US" dirty="0" smtClean="0">
                <a:ea typeface="ＭＳ Ｐゴシック" pitchFamily="34" charset="-128"/>
              </a:rPr>
              <a:t>the study of algorithms, including:</a:t>
            </a:r>
          </a:p>
          <a:p>
            <a:pPr lvl="1"/>
            <a:r>
              <a:rPr lang="en-US" dirty="0" smtClean="0">
                <a:ea typeface="ＭＳ Ｐゴシック" pitchFamily="34" charset="-128"/>
              </a:rPr>
              <a:t>Their formal and mathematical properties</a:t>
            </a:r>
          </a:p>
          <a:p>
            <a:pPr lvl="1"/>
            <a:r>
              <a:rPr lang="en-US" dirty="0" smtClean="0">
                <a:ea typeface="ＭＳ Ｐゴシック" pitchFamily="34" charset="-128"/>
              </a:rPr>
              <a:t>Their hardware realizations</a:t>
            </a:r>
          </a:p>
          <a:p>
            <a:pPr lvl="1"/>
            <a:r>
              <a:rPr lang="en-US" dirty="0" smtClean="0">
                <a:ea typeface="ＭＳ Ｐゴシック" pitchFamily="34" charset="-128"/>
              </a:rPr>
              <a:t>Their linguistic realizations</a:t>
            </a:r>
          </a:p>
          <a:p>
            <a:pPr lvl="1"/>
            <a:r>
              <a:rPr lang="en-US" dirty="0" smtClean="0">
                <a:ea typeface="ＭＳ Ｐゴシック" pitchFamily="34" charset="-128"/>
              </a:rPr>
              <a:t>Their applications</a:t>
            </a:r>
          </a:p>
          <a:p>
            <a:endParaRPr lang="en-US" dirty="0" smtClean="0">
              <a:ea typeface="ＭＳ Ｐゴシック" pitchFamily="34" charset="-128"/>
            </a:endParaRPr>
          </a:p>
          <a:p>
            <a:r>
              <a:rPr lang="en-US" sz="2800" kern="1200" dirty="0" smtClean="0">
                <a:solidFill>
                  <a:srgbClr val="000000"/>
                </a:solidFill>
                <a:latin typeface="Times New Roman" pitchFamily="16" charset="0"/>
              </a:rPr>
              <a:t>Abu </a:t>
            </a:r>
            <a:r>
              <a:rPr lang="en-US" sz="2800" kern="1200" dirty="0" err="1" smtClean="0">
                <a:solidFill>
                  <a:srgbClr val="000000"/>
                </a:solidFill>
                <a:latin typeface="Times New Roman" pitchFamily="16" charset="0"/>
              </a:rPr>
              <a:t>Ja’far</a:t>
            </a:r>
            <a:r>
              <a:rPr lang="en-US" sz="2800" kern="1200" dirty="0" smtClean="0">
                <a:solidFill>
                  <a:srgbClr val="000000"/>
                </a:solidFill>
                <a:latin typeface="Times New Roman" pitchFamily="16" charset="0"/>
              </a:rPr>
              <a:t> Muhammad </a:t>
            </a:r>
            <a:r>
              <a:rPr lang="en-US" sz="2800" kern="1200" dirty="0" err="1" smtClean="0">
                <a:solidFill>
                  <a:srgbClr val="000000"/>
                </a:solidFill>
                <a:latin typeface="Times New Roman" pitchFamily="16" charset="0"/>
              </a:rPr>
              <a:t>ibn</a:t>
            </a:r>
            <a:r>
              <a:rPr lang="en-US" sz="2800" kern="1200" dirty="0" smtClean="0">
                <a:solidFill>
                  <a:srgbClr val="000000"/>
                </a:solidFill>
                <a:latin typeface="Times New Roman" pitchFamily="16" charset="0"/>
              </a:rPr>
              <a:t> Musa Al-</a:t>
            </a:r>
            <a:r>
              <a:rPr lang="en-US" sz="2800" kern="1200" dirty="0" err="1" smtClean="0">
                <a:solidFill>
                  <a:srgbClr val="000000"/>
                </a:solidFill>
                <a:latin typeface="Times New Roman" pitchFamily="16" charset="0"/>
              </a:rPr>
              <a:t>Khowarizmi</a:t>
            </a:r>
            <a:r>
              <a:rPr lang="en-US" sz="2800" kern="1200" dirty="0" smtClean="0">
                <a:solidFill>
                  <a:srgbClr val="000000"/>
                </a:solidFill>
                <a:latin typeface="Times New Roman" pitchFamily="16" charset="0"/>
              </a:rPr>
              <a:t> (AD 780-850?), Persian Author</a:t>
            </a:r>
          </a:p>
          <a:p>
            <a:endParaRPr lang="en-US" dirty="0" smtClean="0">
              <a:ea typeface="ＭＳ Ｐゴシック" pitchFamily="34" charset="-128"/>
            </a:endParaRPr>
          </a:p>
          <a:p>
            <a:endParaRPr lang="en-US" dirty="0" smtClean="0">
              <a:ea typeface="ＭＳ Ｐゴシック" pitchFamily="34" charset="-128"/>
            </a:endParaRPr>
          </a:p>
          <a:p>
            <a:pPr>
              <a:buFontTx/>
              <a:buNone/>
            </a:pPr>
            <a:endParaRPr lang="en-US" dirty="0" smtClean="0">
              <a:ea typeface="ＭＳ Ｐゴシック" pitchFamily="34" charset="-128"/>
            </a:endParaRPr>
          </a:p>
        </p:txBody>
      </p:sp>
      <p:sp>
        <p:nvSpPr>
          <p:cNvPr id="10245" name="Slide Number Placeholder 4"/>
          <p:cNvSpPr>
            <a:spLocks noGrp="1"/>
          </p:cNvSpPr>
          <p:nvPr>
            <p:ph type="sldNum" sz="quarter" idx="11"/>
          </p:nvPr>
        </p:nvSpPr>
        <p:spPr>
          <a:noFill/>
        </p:spPr>
        <p:txBody>
          <a:bodyPr/>
          <a:lstStyle/>
          <a:p>
            <a:fld id="{AA833384-E15B-4344-9CE9-BCB235F79226}" type="slidenum">
              <a:rPr lang="en-US" smtClean="0"/>
              <a:pPr/>
              <a:t>3</a:t>
            </a:fld>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33795"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z="2400" smtClean="0">
                <a:ea typeface="ＭＳ Ｐゴシック" pitchFamily="34" charset="-128"/>
              </a:rPr>
              <a:t>The Modern Era: 1950 to the Present (continued)</a:t>
            </a:r>
          </a:p>
        </p:txBody>
      </p:sp>
      <p:sp>
        <p:nvSpPr>
          <p:cNvPr id="33796" name="Rectangle 3"/>
          <p:cNvSpPr>
            <a:spLocks noGrp="1" noChangeArrowheads="1"/>
          </p:cNvSpPr>
          <p:nvPr>
            <p:ph type="body" idx="1"/>
          </p:nvPr>
        </p:nvSpPr>
        <p:spPr/>
        <p:txBody>
          <a:bodyPr/>
          <a:lstStyle/>
          <a:p>
            <a:endParaRPr lang="en-US" dirty="0">
              <a:ea typeface="ＭＳ Ｐゴシック" pitchFamily="34" charset="-128"/>
            </a:endParaRPr>
          </a:p>
          <a:p>
            <a:r>
              <a:rPr lang="en-US" dirty="0" smtClean="0">
                <a:ea typeface="ＭＳ Ｐゴシック" pitchFamily="34" charset="-128"/>
              </a:rPr>
              <a:t>Source</a:t>
            </a:r>
            <a:r>
              <a:rPr lang="en-US" dirty="0">
                <a:ea typeface="ＭＳ Ｐゴシック" pitchFamily="34" charset="-128"/>
              </a:rPr>
              <a:t>: University of Hawai’i at Hilo Graphics </a:t>
            </a:r>
            <a:r>
              <a:rPr lang="en-US" dirty="0" smtClean="0">
                <a:ea typeface="ＭＳ Ｐゴシック" pitchFamily="34" charset="-128"/>
              </a:rPr>
              <a:t>Services</a:t>
            </a:r>
          </a:p>
          <a:p>
            <a:endParaRPr lang="en-US" dirty="0" smtClean="0">
              <a:ea typeface="ＭＳ Ｐゴシック" pitchFamily="34" charset="-128"/>
            </a:endParaRPr>
          </a:p>
        </p:txBody>
      </p:sp>
      <p:sp>
        <p:nvSpPr>
          <p:cNvPr id="33797" name="Slide Number Placeholder 4"/>
          <p:cNvSpPr>
            <a:spLocks noGrp="1"/>
          </p:cNvSpPr>
          <p:nvPr>
            <p:ph type="sldNum" sz="quarter" idx="11"/>
          </p:nvPr>
        </p:nvSpPr>
        <p:spPr>
          <a:noFill/>
        </p:spPr>
        <p:txBody>
          <a:bodyPr/>
          <a:lstStyle/>
          <a:p>
            <a:fld id="{4FD317CF-D729-45E1-88DB-42520E1DB5AE}" type="slidenum">
              <a:rPr lang="en-US" smtClean="0"/>
              <a:pPr/>
              <a:t>30</a:t>
            </a:fld>
            <a:endParaRPr lang="en-US" smtClean="0"/>
          </a:p>
        </p:txBody>
      </p:sp>
    </p:spTree>
    <p:extLst>
      <p:ext uri="{BB962C8B-B14F-4D97-AF65-F5344CB8AC3E}">
        <p14:creationId xmlns:p14="http://schemas.microsoft.com/office/powerpoint/2010/main" val="10002011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34819" name="Rectangle 2"/>
          <p:cNvSpPr>
            <a:spLocks noGrp="1" noChangeArrowheads="1"/>
          </p:cNvSpPr>
          <p:nvPr>
            <p:ph type="title"/>
          </p:nvPr>
        </p:nvSpPr>
        <p:spPr/>
        <p:txBody>
          <a:bodyPr/>
          <a:lstStyle/>
          <a:p>
            <a:r>
              <a:rPr lang="en-US" smtClean="0">
                <a:ea typeface="ＭＳ Ｐゴシック" pitchFamily="34" charset="-128"/>
              </a:rPr>
              <a:t>A Brief History of Computing</a:t>
            </a:r>
            <a:br>
              <a:rPr lang="en-US" smtClean="0">
                <a:ea typeface="ＭＳ Ｐゴシック" pitchFamily="34" charset="-128"/>
              </a:rPr>
            </a:br>
            <a:r>
              <a:rPr lang="en-US" sz="2400" smtClean="0">
                <a:ea typeface="ＭＳ Ｐゴシック" pitchFamily="34" charset="-128"/>
              </a:rPr>
              <a:t>The Modern Era: 1950 to the Present (continued)</a:t>
            </a:r>
          </a:p>
        </p:txBody>
      </p:sp>
      <p:sp>
        <p:nvSpPr>
          <p:cNvPr id="34820" name="Rectangle 3"/>
          <p:cNvSpPr>
            <a:spLocks noGrp="1" noChangeArrowheads="1"/>
          </p:cNvSpPr>
          <p:nvPr>
            <p:ph type="body" idx="1"/>
          </p:nvPr>
        </p:nvSpPr>
        <p:spPr/>
        <p:txBody>
          <a:bodyPr/>
          <a:lstStyle/>
          <a:p>
            <a:r>
              <a:rPr lang="en-US" dirty="0" smtClean="0">
                <a:ea typeface="ＭＳ Ｐゴシック" pitchFamily="34" charset="-128"/>
              </a:rPr>
              <a:t>Fifth generation (1985–?)</a:t>
            </a:r>
          </a:p>
          <a:p>
            <a:pPr lvl="1"/>
            <a:r>
              <a:rPr lang="en-US" dirty="0" smtClean="0">
                <a:solidFill>
                  <a:srgbClr val="FF0000"/>
                </a:solidFill>
                <a:ea typeface="ＭＳ Ｐゴシック" pitchFamily="34" charset="-128"/>
              </a:rPr>
              <a:t>Massively parallel processors </a:t>
            </a:r>
            <a:r>
              <a:rPr lang="en-US" dirty="0" smtClean="0">
                <a:ea typeface="ＭＳ Ｐゴシック" pitchFamily="34" charset="-128"/>
              </a:rPr>
              <a:t>capable of quadrillions (10</a:t>
            </a:r>
            <a:r>
              <a:rPr lang="en-US" baseline="30000" dirty="0" smtClean="0">
                <a:ea typeface="ＭＳ Ｐゴシック" pitchFamily="34" charset="-128"/>
              </a:rPr>
              <a:t>15</a:t>
            </a:r>
            <a:r>
              <a:rPr lang="en-US" dirty="0" smtClean="0">
                <a:ea typeface="ＭＳ Ｐゴシック" pitchFamily="34" charset="-128"/>
              </a:rPr>
              <a:t>) of computations per </a:t>
            </a:r>
            <a:r>
              <a:rPr lang="en-US" dirty="0" smtClean="0">
                <a:ea typeface="ＭＳ Ｐゴシック" pitchFamily="34" charset="-128"/>
              </a:rPr>
              <a:t>second</a:t>
            </a:r>
          </a:p>
          <a:p>
            <a:pPr lvl="2"/>
            <a:r>
              <a:rPr lang="en-US" dirty="0" smtClean="0">
                <a:ea typeface="ＭＳ Ｐゴシック" pitchFamily="34" charset="-128"/>
              </a:rPr>
              <a:t>Non-Von-</a:t>
            </a:r>
            <a:r>
              <a:rPr lang="en-US" dirty="0" err="1" smtClean="0">
                <a:ea typeface="ＭＳ Ｐゴシック" pitchFamily="34" charset="-128"/>
              </a:rPr>
              <a:t>Neuman</a:t>
            </a:r>
            <a:r>
              <a:rPr lang="en-US" dirty="0" smtClean="0">
                <a:ea typeface="ＭＳ Ｐゴシック" pitchFamily="34" charset="-128"/>
              </a:rPr>
              <a:t> Architectures</a:t>
            </a:r>
            <a:endParaRPr lang="en-US" dirty="0" smtClean="0">
              <a:ea typeface="ＭＳ Ｐゴシック" pitchFamily="34" charset="-128"/>
            </a:endParaRPr>
          </a:p>
          <a:p>
            <a:pPr lvl="1"/>
            <a:r>
              <a:rPr lang="en-US" dirty="0" smtClean="0">
                <a:solidFill>
                  <a:srgbClr val="FF0000"/>
                </a:solidFill>
                <a:ea typeface="ＭＳ Ｐゴシック" pitchFamily="34" charset="-128"/>
              </a:rPr>
              <a:t>Handheld</a:t>
            </a:r>
            <a:r>
              <a:rPr lang="en-US" dirty="0" smtClean="0">
                <a:ea typeface="ＭＳ Ｐゴシック" pitchFamily="34" charset="-128"/>
              </a:rPr>
              <a:t> digital devices</a:t>
            </a:r>
          </a:p>
          <a:p>
            <a:pPr lvl="1"/>
            <a:r>
              <a:rPr lang="en-US" dirty="0" smtClean="0">
                <a:ea typeface="ＭＳ Ｐゴシック" pitchFamily="34" charset="-128"/>
              </a:rPr>
              <a:t>Powerful multimedia user interfaces </a:t>
            </a:r>
            <a:r>
              <a:rPr lang="en-US" dirty="0" err="1" smtClean="0">
                <a:ea typeface="ＭＳ Ｐゴシック" pitchFamily="34" charset="-128"/>
              </a:rPr>
              <a:t>incorporatng</a:t>
            </a:r>
            <a:r>
              <a:rPr lang="en-US" dirty="0" smtClean="0">
                <a:ea typeface="ＭＳ Ｐゴシック" pitchFamily="34" charset="-128"/>
              </a:rPr>
              <a:t> sound, voice recognition, images, video, television</a:t>
            </a:r>
          </a:p>
          <a:p>
            <a:pPr lvl="1"/>
            <a:r>
              <a:rPr lang="en-US" dirty="0" smtClean="0">
                <a:ea typeface="ＭＳ Ｐゴシック" pitchFamily="34" charset="-128"/>
              </a:rPr>
              <a:t>Wireless communications</a:t>
            </a:r>
          </a:p>
          <a:p>
            <a:pPr lvl="1"/>
            <a:r>
              <a:rPr lang="en-US" dirty="0" smtClean="0">
                <a:ea typeface="ＭＳ Ｐゴシック" pitchFamily="34" charset="-128"/>
              </a:rPr>
              <a:t>Massive storage devices</a:t>
            </a:r>
          </a:p>
          <a:p>
            <a:pPr lvl="1"/>
            <a:r>
              <a:rPr lang="en-US" dirty="0" smtClean="0">
                <a:ea typeface="ＭＳ Ｐゴシック" pitchFamily="34" charset="-128"/>
              </a:rPr>
              <a:t>Ubiquitous computing</a:t>
            </a:r>
          </a:p>
        </p:txBody>
      </p:sp>
      <p:sp>
        <p:nvSpPr>
          <p:cNvPr id="34821" name="Slide Number Placeholder 4"/>
          <p:cNvSpPr>
            <a:spLocks noGrp="1"/>
          </p:cNvSpPr>
          <p:nvPr>
            <p:ph type="sldNum" sz="quarter" idx="11"/>
          </p:nvPr>
        </p:nvSpPr>
        <p:spPr>
          <a:noFill/>
        </p:spPr>
        <p:txBody>
          <a:bodyPr/>
          <a:lstStyle/>
          <a:p>
            <a:fld id="{B5D2DD69-93AF-446D-BE7B-572DEA04FC5A}" type="slidenum">
              <a:rPr lang="en-US" smtClean="0"/>
              <a:pPr/>
              <a:t>31</a:t>
            </a:fld>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smtClean="0">
                <a:ea typeface="ＭＳ Ｐゴシック" pitchFamily="34" charset="-128"/>
              </a:rPr>
              <a:t>Organization of the Text</a:t>
            </a:r>
          </a:p>
        </p:txBody>
      </p:sp>
      <p:sp>
        <p:nvSpPr>
          <p:cNvPr id="35843"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35844" name="Slide Number Placeholder 4"/>
          <p:cNvSpPr>
            <a:spLocks noGrp="1"/>
          </p:cNvSpPr>
          <p:nvPr>
            <p:ph type="sldNum" sz="quarter" idx="11"/>
          </p:nvPr>
        </p:nvSpPr>
        <p:spPr>
          <a:noFill/>
        </p:spPr>
        <p:txBody>
          <a:bodyPr/>
          <a:lstStyle/>
          <a:p>
            <a:fld id="{602AF443-37C4-4D31-8591-7CA7886E2B58}" type="slidenum">
              <a:rPr lang="en-US" smtClean="0"/>
              <a:pPr/>
              <a:t>32</a:t>
            </a:fld>
            <a:endParaRPr lang="en-US" smtClean="0"/>
          </a:p>
        </p:txBody>
      </p:sp>
      <p:graphicFrame>
        <p:nvGraphicFramePr>
          <p:cNvPr id="10" name="Table 9"/>
          <p:cNvGraphicFramePr>
            <a:graphicFrameLocks noGrp="1"/>
          </p:cNvGraphicFramePr>
          <p:nvPr/>
        </p:nvGraphicFramePr>
        <p:xfrm>
          <a:off x="228600" y="1676400"/>
          <a:ext cx="8153400" cy="3905252"/>
        </p:xfrm>
        <a:graphic>
          <a:graphicData uri="http://schemas.openxmlformats.org/drawingml/2006/table">
            <a:tbl>
              <a:tblPr/>
              <a:tblGrid>
                <a:gridCol w="4076700"/>
                <a:gridCol w="4076700"/>
              </a:tblGrid>
              <a:tr h="83820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tx1"/>
                          </a:solidFill>
                          <a:effectLst/>
                          <a:latin typeface="Arial" pitchFamily="34" charset="0"/>
                          <a:ea typeface="ＭＳ Ｐゴシック" pitchFamily="34" charset="-128"/>
                        </a:rPr>
                        <a:t>Computer science is the study of algorithms including:</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tx1"/>
                          </a:solidFill>
                          <a:effectLst/>
                          <a:latin typeface="Arial" pitchFamily="34" charset="0"/>
                          <a:ea typeface="ＭＳ Ｐゴシック" pitchFamily="34" charset="-128"/>
                        </a:rPr>
                        <a:t>Levels of the text: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66763">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1. Their formal and mathematical properties,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Level 1: The Algorithmic Foundations of Computer Science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66763">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2. Their hardware realizations,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Level 2: The Hardware World</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Level 3: The Virtual Machine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66763">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3. Their linguistic realizations,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Level 4: The Software World</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66763">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4. Their applications.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Level 5: Applications</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itchFamily="34" charset="0"/>
                          <a:ea typeface="ＭＳ Ｐゴシック" pitchFamily="34" charset="-128"/>
                        </a:rPr>
                        <a:t>Level 6: Social Issues</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36867" name="Slide Number Placeholder 4"/>
          <p:cNvSpPr>
            <a:spLocks noGrp="1"/>
          </p:cNvSpPr>
          <p:nvPr>
            <p:ph type="sldNum" sz="quarter" idx="11"/>
          </p:nvPr>
        </p:nvSpPr>
        <p:spPr>
          <a:noFill/>
        </p:spPr>
        <p:txBody>
          <a:bodyPr/>
          <a:lstStyle/>
          <a:p>
            <a:fld id="{D0EC8686-966B-495B-8539-E8FC8040B4F9}" type="slidenum">
              <a:rPr lang="en-US" smtClean="0"/>
              <a:pPr/>
              <a:t>33</a:t>
            </a:fld>
            <a:endParaRPr lang="en-US" smtClean="0"/>
          </a:p>
        </p:txBody>
      </p:sp>
      <p:pic>
        <p:nvPicPr>
          <p:cNvPr id="36868" name="Picture 5"/>
          <p:cNvPicPr>
            <a:picLocks noChangeAspect="1" noChangeArrowheads="1"/>
          </p:cNvPicPr>
          <p:nvPr/>
        </p:nvPicPr>
        <p:blipFill>
          <a:blip r:embed="rId2" cstate="print"/>
          <a:srcRect/>
          <a:stretch>
            <a:fillRect/>
          </a:stretch>
        </p:blipFill>
        <p:spPr bwMode="auto">
          <a:xfrm>
            <a:off x="1976438" y="971550"/>
            <a:ext cx="5191125" cy="491490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37891" name="Rectangle 2"/>
          <p:cNvSpPr>
            <a:spLocks noGrp="1" noChangeArrowheads="1"/>
          </p:cNvSpPr>
          <p:nvPr>
            <p:ph type="title"/>
          </p:nvPr>
        </p:nvSpPr>
        <p:spPr/>
        <p:txBody>
          <a:bodyPr/>
          <a:lstStyle/>
          <a:p>
            <a:r>
              <a:rPr lang="en-US" smtClean="0">
                <a:ea typeface="ＭＳ Ｐゴシック" pitchFamily="34" charset="-128"/>
              </a:rPr>
              <a:t>Summary</a:t>
            </a:r>
          </a:p>
        </p:txBody>
      </p:sp>
      <p:sp>
        <p:nvSpPr>
          <p:cNvPr id="37892" name="Rectangle 3"/>
          <p:cNvSpPr>
            <a:spLocks noGrp="1" noChangeArrowheads="1"/>
          </p:cNvSpPr>
          <p:nvPr>
            <p:ph type="body" idx="1"/>
          </p:nvPr>
        </p:nvSpPr>
        <p:spPr/>
        <p:txBody>
          <a:bodyPr/>
          <a:lstStyle/>
          <a:p>
            <a:pPr>
              <a:spcBef>
                <a:spcPct val="40000"/>
              </a:spcBef>
            </a:pPr>
            <a:r>
              <a:rPr lang="en-US" sz="2400" smtClean="0">
                <a:ea typeface="ＭＳ Ｐゴシック" pitchFamily="34" charset="-128"/>
              </a:rPr>
              <a:t>Computer science is the study of algorithms</a:t>
            </a:r>
          </a:p>
          <a:p>
            <a:pPr>
              <a:spcBef>
                <a:spcPct val="40000"/>
              </a:spcBef>
            </a:pPr>
            <a:r>
              <a:rPr lang="en-US" sz="2400" smtClean="0">
                <a:ea typeface="ＭＳ Ｐゴシック" pitchFamily="34" charset="-128"/>
              </a:rPr>
              <a:t>An algorithm is a well-ordered collection of unambiguous and effectively computable operations that, when executed, produces a result and halts in a finite amount of time</a:t>
            </a:r>
          </a:p>
          <a:p>
            <a:pPr>
              <a:spcBef>
                <a:spcPct val="40000"/>
              </a:spcBef>
            </a:pPr>
            <a:r>
              <a:rPr lang="en-US" sz="2400" smtClean="0">
                <a:ea typeface="ＭＳ Ｐゴシック" pitchFamily="34" charset="-128"/>
              </a:rPr>
              <a:t>If we can specify an algorithm to solve a problem, then we can automate its solution</a:t>
            </a:r>
          </a:p>
          <a:p>
            <a:pPr>
              <a:spcBef>
                <a:spcPct val="40000"/>
              </a:spcBef>
            </a:pPr>
            <a:r>
              <a:rPr lang="en-US" sz="2400" smtClean="0">
                <a:ea typeface="ＭＳ Ｐゴシック" pitchFamily="34" charset="-128"/>
              </a:rPr>
              <a:t>Computers developed from mechanical calculating devices to modern electronic marvels of miniaturization</a:t>
            </a:r>
          </a:p>
          <a:p>
            <a:endParaRPr lang="en-US" smtClean="0">
              <a:ea typeface="ＭＳ Ｐゴシック" pitchFamily="34" charset="-128"/>
            </a:endParaRPr>
          </a:p>
        </p:txBody>
      </p:sp>
      <p:sp>
        <p:nvSpPr>
          <p:cNvPr id="37893" name="Slide Number Placeholder 4"/>
          <p:cNvSpPr>
            <a:spLocks noGrp="1"/>
          </p:cNvSpPr>
          <p:nvPr>
            <p:ph type="sldNum" sz="quarter" idx="11"/>
          </p:nvPr>
        </p:nvSpPr>
        <p:spPr>
          <a:noFill/>
        </p:spPr>
        <p:txBody>
          <a:bodyPr/>
          <a:lstStyle/>
          <a:p>
            <a:fld id="{991221A5-28B2-43DA-87E3-B2A11B29AF25}" type="slidenum">
              <a:rPr lang="en-US" smtClean="0"/>
              <a:pPr/>
              <a:t>34</a:t>
            </a:fld>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1267" name="Rectangle 2"/>
          <p:cNvSpPr>
            <a:spLocks noGrp="1" noChangeArrowheads="1"/>
          </p:cNvSpPr>
          <p:nvPr>
            <p:ph type="title"/>
          </p:nvPr>
        </p:nvSpPr>
        <p:spPr/>
        <p:txBody>
          <a:bodyPr/>
          <a:lstStyle/>
          <a:p>
            <a:r>
              <a:rPr lang="en-US" smtClean="0">
                <a:ea typeface="ＭＳ Ｐゴシック" pitchFamily="34" charset="-128"/>
              </a:rPr>
              <a:t>The Definition of Computer Science (continued)</a:t>
            </a:r>
          </a:p>
        </p:txBody>
      </p:sp>
      <p:sp>
        <p:nvSpPr>
          <p:cNvPr id="11268" name="Rectangle 3"/>
          <p:cNvSpPr>
            <a:spLocks noGrp="1" noChangeArrowheads="1"/>
          </p:cNvSpPr>
          <p:nvPr>
            <p:ph type="body" idx="1"/>
          </p:nvPr>
        </p:nvSpPr>
        <p:spPr/>
        <p:txBody>
          <a:bodyPr/>
          <a:lstStyle/>
          <a:p>
            <a:r>
              <a:rPr lang="en-US" smtClean="0">
                <a:ea typeface="ＭＳ Ｐゴシック" pitchFamily="34" charset="-128"/>
              </a:rPr>
              <a:t>Algorithm</a:t>
            </a:r>
          </a:p>
          <a:p>
            <a:pPr lvl="1"/>
            <a:r>
              <a:rPr lang="en-US" smtClean="0">
                <a:ea typeface="ＭＳ Ｐゴシック" pitchFamily="34" charset="-128"/>
              </a:rPr>
              <a:t>Informally, “an ordered sequence of instructions that is guaranteed to solve a specific problem.”</a:t>
            </a:r>
          </a:p>
          <a:p>
            <a:r>
              <a:rPr lang="en-US" smtClean="0">
                <a:ea typeface="ＭＳ Ｐゴシック" pitchFamily="34" charset="-128"/>
              </a:rPr>
              <a:t>Operations used to construct algorithms</a:t>
            </a:r>
          </a:p>
          <a:p>
            <a:pPr lvl="1"/>
            <a:r>
              <a:rPr lang="en-US" smtClean="0">
                <a:ea typeface="ＭＳ Ｐゴシック" pitchFamily="34" charset="-128"/>
              </a:rPr>
              <a:t>Sequential operations</a:t>
            </a:r>
          </a:p>
          <a:p>
            <a:pPr lvl="1"/>
            <a:r>
              <a:rPr lang="en-US" smtClean="0">
                <a:ea typeface="ＭＳ Ｐゴシック" pitchFamily="34" charset="-128"/>
              </a:rPr>
              <a:t>Conditional operations</a:t>
            </a:r>
          </a:p>
          <a:p>
            <a:pPr lvl="1"/>
            <a:r>
              <a:rPr lang="en-US" smtClean="0">
                <a:ea typeface="ＭＳ Ｐゴシック" pitchFamily="34" charset="-128"/>
              </a:rPr>
              <a:t>Iterative operations</a:t>
            </a:r>
          </a:p>
          <a:p>
            <a:endParaRPr lang="en-US" smtClean="0">
              <a:ea typeface="ＭＳ Ｐゴシック" pitchFamily="34" charset="-128"/>
            </a:endParaRPr>
          </a:p>
        </p:txBody>
      </p:sp>
      <p:sp>
        <p:nvSpPr>
          <p:cNvPr id="11269" name="Slide Number Placeholder 4"/>
          <p:cNvSpPr>
            <a:spLocks noGrp="1"/>
          </p:cNvSpPr>
          <p:nvPr>
            <p:ph type="sldNum" sz="quarter" idx="11"/>
          </p:nvPr>
        </p:nvSpPr>
        <p:spPr>
          <a:noFill/>
        </p:spPr>
        <p:txBody>
          <a:bodyPr/>
          <a:lstStyle/>
          <a:p>
            <a:fld id="{3E44C466-935E-4A18-B2FE-8CC702B4E9C0}" type="slidenum">
              <a:rPr lang="en-US" smtClean="0"/>
              <a:pPr/>
              <a:t>4</a:t>
            </a:fld>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2291" name="Slide Number Placeholder 4"/>
          <p:cNvSpPr>
            <a:spLocks noGrp="1"/>
          </p:cNvSpPr>
          <p:nvPr>
            <p:ph type="sldNum" sz="quarter" idx="11"/>
          </p:nvPr>
        </p:nvSpPr>
        <p:spPr>
          <a:noFill/>
        </p:spPr>
        <p:txBody>
          <a:bodyPr/>
          <a:lstStyle/>
          <a:p>
            <a:fld id="{38E87CED-AE67-4F2F-9795-63BF13250EC4}" type="slidenum">
              <a:rPr lang="en-US" smtClean="0"/>
              <a:pPr/>
              <a:t>5</a:t>
            </a:fld>
            <a:endParaRPr lang="en-US" smtClean="0"/>
          </a:p>
        </p:txBody>
      </p:sp>
      <p:pic>
        <p:nvPicPr>
          <p:cNvPr id="12292" name="Picture 5"/>
          <p:cNvPicPr>
            <a:picLocks noChangeAspect="1" noChangeArrowheads="1"/>
          </p:cNvPicPr>
          <p:nvPr/>
        </p:nvPicPr>
        <p:blipFill>
          <a:blip r:embed="rId2" cstate="print"/>
          <a:srcRect/>
          <a:stretch>
            <a:fillRect/>
          </a:stretch>
        </p:blipFill>
        <p:spPr bwMode="auto">
          <a:xfrm>
            <a:off x="261938" y="876300"/>
            <a:ext cx="8620125" cy="510540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3315" name="Slide Number Placeholder 4"/>
          <p:cNvSpPr>
            <a:spLocks noGrp="1"/>
          </p:cNvSpPr>
          <p:nvPr>
            <p:ph type="sldNum" sz="quarter" idx="11"/>
          </p:nvPr>
        </p:nvSpPr>
        <p:spPr>
          <a:noFill/>
        </p:spPr>
        <p:txBody>
          <a:bodyPr/>
          <a:lstStyle/>
          <a:p>
            <a:fld id="{6695DB63-CF76-4473-8360-1AFE9DC98112}" type="slidenum">
              <a:rPr lang="en-US" smtClean="0"/>
              <a:pPr/>
              <a:t>6</a:t>
            </a:fld>
            <a:endParaRPr lang="en-US" smtClean="0"/>
          </a:p>
        </p:txBody>
      </p:sp>
      <p:pic>
        <p:nvPicPr>
          <p:cNvPr id="13316" name="Picture 6"/>
          <p:cNvPicPr>
            <a:picLocks noChangeAspect="1" noChangeArrowheads="1"/>
          </p:cNvPicPr>
          <p:nvPr/>
        </p:nvPicPr>
        <p:blipFill>
          <a:blip r:embed="rId3" cstate="print"/>
          <a:srcRect/>
          <a:stretch>
            <a:fillRect/>
          </a:stretch>
        </p:blipFill>
        <p:spPr bwMode="auto">
          <a:xfrm>
            <a:off x="762000" y="533400"/>
            <a:ext cx="7658100" cy="5699125"/>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4339" name="Rectangle 2"/>
          <p:cNvSpPr>
            <a:spLocks noGrp="1" noChangeArrowheads="1"/>
          </p:cNvSpPr>
          <p:nvPr>
            <p:ph type="title"/>
          </p:nvPr>
        </p:nvSpPr>
        <p:spPr/>
        <p:txBody>
          <a:bodyPr/>
          <a:lstStyle/>
          <a:p>
            <a:r>
              <a:rPr lang="en-US" smtClean="0">
                <a:ea typeface="ＭＳ Ｐゴシック" pitchFamily="34" charset="-128"/>
              </a:rPr>
              <a:t>The Definition of Computer Science (continued)</a:t>
            </a:r>
          </a:p>
        </p:txBody>
      </p:sp>
      <p:sp>
        <p:nvSpPr>
          <p:cNvPr id="14340" name="Rectangle 3"/>
          <p:cNvSpPr>
            <a:spLocks noGrp="1" noChangeArrowheads="1"/>
          </p:cNvSpPr>
          <p:nvPr>
            <p:ph type="body" idx="1"/>
          </p:nvPr>
        </p:nvSpPr>
        <p:spPr/>
        <p:txBody>
          <a:bodyPr/>
          <a:lstStyle/>
          <a:p>
            <a:r>
              <a:rPr lang="en-US" smtClean="0">
                <a:ea typeface="ＭＳ Ｐゴシック" pitchFamily="34" charset="-128"/>
              </a:rPr>
              <a:t>Why are formal algorithms so important in computer science? </a:t>
            </a:r>
          </a:p>
          <a:p>
            <a:pPr lvl="1"/>
            <a:r>
              <a:rPr lang="en-US" smtClean="0">
                <a:ea typeface="ＭＳ Ｐゴシック" pitchFamily="34" charset="-128"/>
              </a:rPr>
              <a:t>If we can specify an algorithm to solve a problem, then we can automate its solution</a:t>
            </a:r>
          </a:p>
          <a:p>
            <a:r>
              <a:rPr lang="en-US" smtClean="0">
                <a:ea typeface="ＭＳ Ｐゴシック" pitchFamily="34" charset="-128"/>
              </a:rPr>
              <a:t>Computing agent</a:t>
            </a:r>
          </a:p>
          <a:p>
            <a:pPr lvl="1"/>
            <a:r>
              <a:rPr lang="en-US" smtClean="0">
                <a:ea typeface="ＭＳ Ｐゴシック" pitchFamily="34" charset="-128"/>
              </a:rPr>
              <a:t>Machine, robot, person, or thing carrying out the steps of the algorithm</a:t>
            </a:r>
          </a:p>
          <a:p>
            <a:r>
              <a:rPr lang="en-US" smtClean="0">
                <a:ea typeface="ＭＳ Ｐゴシック" pitchFamily="34" charset="-128"/>
              </a:rPr>
              <a:t>Unsolved problems</a:t>
            </a:r>
          </a:p>
          <a:p>
            <a:pPr lvl="1"/>
            <a:r>
              <a:rPr lang="en-US" smtClean="0">
                <a:ea typeface="ＭＳ Ｐゴシック" pitchFamily="34" charset="-128"/>
              </a:rPr>
              <a:t>Some problems are unsolvable, some solutions are too slow, and some solutions are not yet known</a:t>
            </a:r>
          </a:p>
          <a:p>
            <a:endParaRPr lang="en-US" smtClean="0">
              <a:ea typeface="ＭＳ Ｐゴシック" pitchFamily="34" charset="-128"/>
            </a:endParaRPr>
          </a:p>
        </p:txBody>
      </p:sp>
      <p:sp>
        <p:nvSpPr>
          <p:cNvPr id="14341" name="Slide Number Placeholder 4"/>
          <p:cNvSpPr>
            <a:spLocks noGrp="1"/>
          </p:cNvSpPr>
          <p:nvPr>
            <p:ph type="sldNum" sz="quarter" idx="11"/>
          </p:nvPr>
        </p:nvSpPr>
        <p:spPr>
          <a:noFill/>
        </p:spPr>
        <p:txBody>
          <a:bodyPr/>
          <a:lstStyle/>
          <a:p>
            <a:fld id="{DEF95931-4FCD-45EA-8CA7-6772DC3CE261}" type="slidenum">
              <a:rPr lang="en-US" smtClean="0"/>
              <a:pPr/>
              <a:t>7</a:t>
            </a:fld>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5363" name="Rectangle 2"/>
          <p:cNvSpPr>
            <a:spLocks noGrp="1" noChangeArrowheads="1"/>
          </p:cNvSpPr>
          <p:nvPr>
            <p:ph type="title"/>
          </p:nvPr>
        </p:nvSpPr>
        <p:spPr/>
        <p:txBody>
          <a:bodyPr/>
          <a:lstStyle/>
          <a:p>
            <a:r>
              <a:rPr lang="en-US" smtClean="0">
                <a:ea typeface="ＭＳ Ｐゴシック" pitchFamily="34" charset="-128"/>
              </a:rPr>
              <a:t>Algorithms</a:t>
            </a:r>
          </a:p>
        </p:txBody>
      </p:sp>
      <p:sp>
        <p:nvSpPr>
          <p:cNvPr id="15364" name="Rectangle 3"/>
          <p:cNvSpPr>
            <a:spLocks noGrp="1" noChangeArrowheads="1"/>
          </p:cNvSpPr>
          <p:nvPr>
            <p:ph type="body" idx="1"/>
          </p:nvPr>
        </p:nvSpPr>
        <p:spPr/>
        <p:txBody>
          <a:bodyPr/>
          <a:lstStyle/>
          <a:p>
            <a:r>
              <a:rPr lang="en-US" dirty="0" smtClean="0">
                <a:ea typeface="ＭＳ Ｐゴシック" pitchFamily="34" charset="-128"/>
              </a:rPr>
              <a:t>The Formal Definition of an Algorithm</a:t>
            </a:r>
          </a:p>
          <a:p>
            <a:pPr lvl="1"/>
            <a:r>
              <a:rPr lang="en-US" dirty="0" smtClean="0">
                <a:ea typeface="ＭＳ Ｐゴシック" pitchFamily="34" charset="-128"/>
              </a:rPr>
              <a:t>A well-ordered collection of unambiguous and effectively computable operations that, when executed, produces a result and halts in a finite amount of time</a:t>
            </a:r>
          </a:p>
          <a:p>
            <a:pPr lvl="1">
              <a:buNone/>
            </a:pPr>
            <a:endParaRPr lang="en-US" dirty="0" smtClean="0">
              <a:ea typeface="ＭＳ Ｐゴシック" pitchFamily="34" charset="-128"/>
            </a:endParaRPr>
          </a:p>
          <a:p>
            <a:pPr lvl="1">
              <a:buNone/>
            </a:pPr>
            <a:r>
              <a:rPr lang="en-US" dirty="0" smtClean="0">
                <a:solidFill>
                  <a:srgbClr val="FF0000"/>
                </a:solidFill>
                <a:ea typeface="ＭＳ Ｐゴシック" pitchFamily="34" charset="-128"/>
              </a:rPr>
              <a:t>Shampooing instructions:</a:t>
            </a:r>
          </a:p>
          <a:p>
            <a:pPr lvl="1"/>
            <a:r>
              <a:rPr lang="en-US" kern="1200" dirty="0" smtClean="0">
                <a:solidFill>
                  <a:srgbClr val="000000"/>
                </a:solidFill>
                <a:latin typeface="Times New Roman" pitchFamily="16" charset="0"/>
              </a:rPr>
              <a:t>STEP 1</a:t>
            </a:r>
            <a:r>
              <a:rPr lang="en-US" b="1" kern="1200" dirty="0" smtClean="0">
                <a:solidFill>
                  <a:srgbClr val="000000"/>
                </a:solidFill>
                <a:latin typeface="Times New Roman" pitchFamily="16" charset="0"/>
              </a:rPr>
              <a:t> </a:t>
            </a:r>
            <a:r>
              <a:rPr lang="en-US" kern="1200" dirty="0" smtClean="0">
                <a:solidFill>
                  <a:srgbClr val="000000"/>
                </a:solidFill>
                <a:latin typeface="Times New Roman" pitchFamily="16" charset="0"/>
              </a:rPr>
              <a:t>Wet hair</a:t>
            </a:r>
          </a:p>
          <a:p>
            <a:pPr lvl="1"/>
            <a:r>
              <a:rPr lang="en-US" kern="1200" dirty="0" smtClean="0">
                <a:solidFill>
                  <a:srgbClr val="000000"/>
                </a:solidFill>
                <a:latin typeface="Times New Roman" pitchFamily="16" charset="0"/>
              </a:rPr>
              <a:t>STEP 2</a:t>
            </a:r>
            <a:r>
              <a:rPr lang="en-US" b="1" kern="1200" dirty="0" smtClean="0">
                <a:solidFill>
                  <a:srgbClr val="000000"/>
                </a:solidFill>
                <a:latin typeface="Times New Roman" pitchFamily="16" charset="0"/>
              </a:rPr>
              <a:t> </a:t>
            </a:r>
            <a:r>
              <a:rPr lang="en-US" kern="1200" dirty="0" smtClean="0">
                <a:solidFill>
                  <a:srgbClr val="000000"/>
                </a:solidFill>
                <a:latin typeface="Times New Roman" pitchFamily="16" charset="0"/>
              </a:rPr>
              <a:t>Lather</a:t>
            </a:r>
          </a:p>
          <a:p>
            <a:pPr lvl="1"/>
            <a:r>
              <a:rPr lang="en-US" kern="1200" dirty="0" smtClean="0">
                <a:solidFill>
                  <a:srgbClr val="000000"/>
                </a:solidFill>
                <a:latin typeface="Times New Roman" pitchFamily="16" charset="0"/>
              </a:rPr>
              <a:t>STEP 3</a:t>
            </a:r>
            <a:r>
              <a:rPr lang="en-US" b="1" kern="1200" dirty="0" smtClean="0">
                <a:solidFill>
                  <a:srgbClr val="000000"/>
                </a:solidFill>
                <a:latin typeface="Times New Roman" pitchFamily="16" charset="0"/>
              </a:rPr>
              <a:t> </a:t>
            </a:r>
            <a:r>
              <a:rPr lang="en-US" kern="1200" dirty="0" smtClean="0">
                <a:solidFill>
                  <a:srgbClr val="000000"/>
                </a:solidFill>
                <a:latin typeface="Times New Roman" pitchFamily="16" charset="0"/>
              </a:rPr>
              <a:t>Rinse</a:t>
            </a:r>
          </a:p>
          <a:p>
            <a:pPr lvl="1"/>
            <a:r>
              <a:rPr lang="en-US" kern="1200" dirty="0" smtClean="0">
                <a:solidFill>
                  <a:srgbClr val="000000"/>
                </a:solidFill>
                <a:latin typeface="Times New Roman" pitchFamily="16" charset="0"/>
              </a:rPr>
              <a:t>STEP 4</a:t>
            </a:r>
            <a:r>
              <a:rPr lang="en-US" b="1" kern="1200" dirty="0" smtClean="0">
                <a:solidFill>
                  <a:srgbClr val="000000"/>
                </a:solidFill>
                <a:latin typeface="Times New Roman" pitchFamily="16" charset="0"/>
              </a:rPr>
              <a:t> </a:t>
            </a:r>
            <a:r>
              <a:rPr lang="en-US" kern="1200" dirty="0" smtClean="0">
                <a:solidFill>
                  <a:srgbClr val="000000"/>
                </a:solidFill>
                <a:latin typeface="Times New Roman" pitchFamily="16" charset="0"/>
              </a:rPr>
              <a:t>Repeat</a:t>
            </a:r>
          </a:p>
          <a:p>
            <a:endParaRPr lang="en-US" dirty="0" smtClean="0">
              <a:ea typeface="ＭＳ Ｐゴシック" pitchFamily="34" charset="-128"/>
            </a:endParaRPr>
          </a:p>
        </p:txBody>
      </p:sp>
      <p:sp>
        <p:nvSpPr>
          <p:cNvPr id="15365" name="Slide Number Placeholder 4"/>
          <p:cNvSpPr>
            <a:spLocks noGrp="1"/>
          </p:cNvSpPr>
          <p:nvPr>
            <p:ph type="sldNum" sz="quarter" idx="11"/>
          </p:nvPr>
        </p:nvSpPr>
        <p:spPr>
          <a:noFill/>
        </p:spPr>
        <p:txBody>
          <a:bodyPr/>
          <a:lstStyle/>
          <a:p>
            <a:fld id="{FC68FBF3-1051-4149-89E3-C99759E6C0C5}" type="slidenum">
              <a:rPr lang="en-US" smtClean="0"/>
              <a:pPr/>
              <a:t>8</a:t>
            </a:fld>
            <a:endParaRPr lang="en-US" smtClean="0"/>
          </a:p>
        </p:txBody>
      </p:sp>
    </p:spTree>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ftr" sz="quarter" idx="10"/>
          </p:nvPr>
        </p:nvSpPr>
        <p:spPr>
          <a:noFill/>
        </p:spPr>
        <p:txBody>
          <a:bodyPr/>
          <a:lstStyle/>
          <a:p>
            <a:r>
              <a:rPr lang="en-US" smtClean="0">
                <a:latin typeface="Arial" pitchFamily="34" charset="0"/>
                <a:ea typeface="ＭＳ Ｐゴシック" pitchFamily="34" charset="-128"/>
              </a:rPr>
              <a:t>Invitation to Computer Science, 6th Edition</a:t>
            </a:r>
          </a:p>
        </p:txBody>
      </p:sp>
      <p:sp>
        <p:nvSpPr>
          <p:cNvPr id="16387" name="Rectangle 2"/>
          <p:cNvSpPr>
            <a:spLocks noGrp="1" noChangeArrowheads="1"/>
          </p:cNvSpPr>
          <p:nvPr>
            <p:ph type="title"/>
          </p:nvPr>
        </p:nvSpPr>
        <p:spPr>
          <a:xfrm>
            <a:off x="457200" y="381000"/>
            <a:ext cx="8077200" cy="1143000"/>
          </a:xfrm>
        </p:spPr>
        <p:txBody>
          <a:bodyPr/>
          <a:lstStyle/>
          <a:p>
            <a:r>
              <a:rPr lang="en-US" smtClean="0">
                <a:ea typeface="ＭＳ Ｐゴシック" pitchFamily="34" charset="-128"/>
              </a:rPr>
              <a:t>Algorithms (continued)</a:t>
            </a:r>
          </a:p>
        </p:txBody>
      </p:sp>
      <p:sp>
        <p:nvSpPr>
          <p:cNvPr id="16388" name="Rectangle 3"/>
          <p:cNvSpPr>
            <a:spLocks noGrp="1" noChangeArrowheads="1"/>
          </p:cNvSpPr>
          <p:nvPr>
            <p:ph type="body" idx="1"/>
          </p:nvPr>
        </p:nvSpPr>
        <p:spPr/>
        <p:txBody>
          <a:bodyPr/>
          <a:lstStyle/>
          <a:p>
            <a:r>
              <a:rPr lang="en-US" smtClean="0">
                <a:ea typeface="ＭＳ Ｐゴシック" pitchFamily="34" charset="-128"/>
              </a:rPr>
              <a:t>Well-ordered collection</a:t>
            </a:r>
          </a:p>
          <a:p>
            <a:pPr lvl="1"/>
            <a:r>
              <a:rPr lang="en-US" smtClean="0">
                <a:ea typeface="ＭＳ Ｐゴシック" pitchFamily="34" charset="-128"/>
              </a:rPr>
              <a:t>Upon completion of an operation we always know which operation to do next</a:t>
            </a:r>
          </a:p>
          <a:p>
            <a:r>
              <a:rPr lang="en-US" smtClean="0">
                <a:ea typeface="ＭＳ Ｐゴシック" pitchFamily="34" charset="-128"/>
              </a:rPr>
              <a:t>Ambiguous statements</a:t>
            </a:r>
          </a:p>
          <a:p>
            <a:pPr lvl="1"/>
            <a:r>
              <a:rPr lang="en-US" smtClean="0">
                <a:ea typeface="ＭＳ Ｐゴシック" pitchFamily="34" charset="-128"/>
              </a:rPr>
              <a:t>Go back and do it again (Do </a:t>
            </a:r>
            <a:r>
              <a:rPr lang="en-US" i="1" smtClean="0">
                <a:ea typeface="ＭＳ Ｐゴシック" pitchFamily="34" charset="-128"/>
              </a:rPr>
              <a:t>what </a:t>
            </a:r>
            <a:r>
              <a:rPr lang="en-US" smtClean="0">
                <a:ea typeface="ＭＳ Ｐゴシック" pitchFamily="34" charset="-128"/>
              </a:rPr>
              <a:t>again?)</a:t>
            </a:r>
          </a:p>
          <a:p>
            <a:pPr lvl="1"/>
            <a:r>
              <a:rPr lang="en-US" smtClean="0">
                <a:ea typeface="ＭＳ Ｐゴシック" pitchFamily="34" charset="-128"/>
              </a:rPr>
              <a:t>Start over (From </a:t>
            </a:r>
            <a:r>
              <a:rPr lang="en-US" i="1" smtClean="0">
                <a:ea typeface="ＭＳ Ｐゴシック" pitchFamily="34" charset="-128"/>
              </a:rPr>
              <a:t>where</a:t>
            </a:r>
            <a:r>
              <a:rPr lang="en-US" smtClean="0">
                <a:ea typeface="ＭＳ Ｐゴシック" pitchFamily="34" charset="-128"/>
              </a:rPr>
              <a:t>?)</a:t>
            </a:r>
          </a:p>
        </p:txBody>
      </p:sp>
      <p:sp>
        <p:nvSpPr>
          <p:cNvPr id="16389" name="Slide Number Placeholder 4"/>
          <p:cNvSpPr>
            <a:spLocks noGrp="1"/>
          </p:cNvSpPr>
          <p:nvPr>
            <p:ph type="sldNum" sz="quarter" idx="11"/>
          </p:nvPr>
        </p:nvSpPr>
        <p:spPr>
          <a:noFill/>
        </p:spPr>
        <p:txBody>
          <a:bodyPr/>
          <a:lstStyle/>
          <a:p>
            <a:fld id="{53389B10-ED1D-4A4E-8FA7-05A9D8570E60}" type="slidenum">
              <a:rPr lang="en-US" smtClean="0"/>
              <a:pPr/>
              <a:t>9</a:t>
            </a:fld>
            <a:endParaRPr lang="en-US" smtClean="0"/>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ample PPT_template">
  <a:themeElements>
    <a:clrScheme name="Sample PPT_template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fontScheme name="Sample PPT_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000" b="1" i="0" u="none" strike="noStrike" cap="none" normalizeH="0" baseline="0" smtClean="0">
            <a:ln>
              <a:noFill/>
            </a:ln>
            <a:solidFill>
              <a:srgbClr val="FFFFFF"/>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000" b="1" i="0" u="none" strike="noStrike" cap="none" normalizeH="0" baseline="0" smtClean="0">
            <a:ln>
              <a:noFill/>
            </a:ln>
            <a:solidFill>
              <a:srgbClr val="FFFFFF"/>
            </a:solidFill>
            <a:effectLst/>
            <a:latin typeface="Times New Roman" pitchFamily="18" charset="0"/>
          </a:defRPr>
        </a:defPPr>
      </a:lstStyle>
    </a:lnDef>
  </a:objectDefaults>
  <a:extraClrSchemeLst>
    <a:extraClrScheme>
      <a:clrScheme name="Sample PPT_template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Sample PPT_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ample PPT_template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ample PPT_template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ample PPT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ample PPT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Sample PPT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Sample PPT_template 8">
        <a:dk1>
          <a:srgbClr val="000000"/>
        </a:dk1>
        <a:lt1>
          <a:srgbClr val="FFFFFF"/>
        </a:lt1>
        <a:dk2>
          <a:srgbClr val="000000"/>
        </a:dk2>
        <a:lt2>
          <a:srgbClr val="808080"/>
        </a:lt2>
        <a:accent1>
          <a:srgbClr val="FFFFFF"/>
        </a:accent1>
        <a:accent2>
          <a:srgbClr val="3333CC"/>
        </a:accent2>
        <a:accent3>
          <a:srgbClr val="FFFFFF"/>
        </a:accent3>
        <a:accent4>
          <a:srgbClr val="000000"/>
        </a:accent4>
        <a:accent5>
          <a:srgbClr val="FFFFFF"/>
        </a:accent5>
        <a:accent6>
          <a:srgbClr val="2D2DB9"/>
        </a:accent6>
        <a:hlink>
          <a:srgbClr val="FFFF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6195</TotalTime>
  <Words>2942</Words>
  <Application>Microsoft Macintosh PowerPoint</Application>
  <PresentationFormat>On-screen Show (4:3)</PresentationFormat>
  <Paragraphs>355</Paragraphs>
  <Slides>34</Slides>
  <Notes>22</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Sample PPT_template</vt:lpstr>
      <vt:lpstr>PowerPoint Presentation</vt:lpstr>
      <vt:lpstr> Introduction </vt:lpstr>
      <vt:lpstr>The Definition of Computer Science</vt:lpstr>
      <vt:lpstr>The Definition of Computer Science (continued)</vt:lpstr>
      <vt:lpstr>PowerPoint Presentation</vt:lpstr>
      <vt:lpstr>PowerPoint Presentation</vt:lpstr>
      <vt:lpstr>The Definition of Computer Science (continued)</vt:lpstr>
      <vt:lpstr>Algorithms</vt:lpstr>
      <vt:lpstr>Algorithms (continued)</vt:lpstr>
      <vt:lpstr>Algorithms (continued)</vt:lpstr>
      <vt:lpstr>Algorithms (continued)</vt:lpstr>
      <vt:lpstr>PowerPoint Presentation</vt:lpstr>
      <vt:lpstr>PowerPoint Presentation</vt:lpstr>
      <vt:lpstr>Algorithms (continued)</vt:lpstr>
      <vt:lpstr>Quick Quiz 1 </vt:lpstr>
      <vt:lpstr>Food for Thought - Practice Problems</vt:lpstr>
      <vt:lpstr>A Brief History of Computing The Early Period: Up to 1940</vt:lpstr>
      <vt:lpstr>PowerPoint Presentation</vt:lpstr>
      <vt:lpstr>A Brief History of Computing  The Early Period: Up to 1940 (continued)</vt:lpstr>
      <vt:lpstr>A Brief History of Computing  The Early Period: Up to 1940 (continued)</vt:lpstr>
      <vt:lpstr>PowerPoint Presentation</vt:lpstr>
      <vt:lpstr>A Brief History of Computing  The Early Period: Up to 1940 (continued)</vt:lpstr>
      <vt:lpstr>A Brief History of Computing  The Early Period: Up to 1940 (continued)</vt:lpstr>
      <vt:lpstr>A Brief History of Computing  The Early Period: Up to 1940 (continued)</vt:lpstr>
      <vt:lpstr>A Brief History of Computing The Birth of Computers: 1940–1950</vt:lpstr>
      <vt:lpstr>PowerPoint Presentation</vt:lpstr>
      <vt:lpstr>A Brief History of Computing The Birth of Computers: 1940–1950 (continued)</vt:lpstr>
      <vt:lpstr>A Brief History of Computing The Modern Era: 1950 to the Present</vt:lpstr>
      <vt:lpstr>A Brief History of Computing The Modern Era: 1950 to the Present (continued)</vt:lpstr>
      <vt:lpstr>A Brief History of Computing The Modern Era: 1950 to the Present (continued)</vt:lpstr>
      <vt:lpstr>A Brief History of Computing The Modern Era: 1950 to the Present (continued)</vt:lpstr>
      <vt:lpstr>Organization of the Text</vt:lpstr>
      <vt:lpstr>PowerPoint Presentation</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Shailer, Brandi</dc:creator>
  <cp:lastModifiedBy>Sushil Prasad</cp:lastModifiedBy>
  <cp:revision>245</cp:revision>
  <dcterms:created xsi:type="dcterms:W3CDTF">2011-08-09T17:02:25Z</dcterms:created>
  <dcterms:modified xsi:type="dcterms:W3CDTF">2013-08-28T13:42:51Z</dcterms:modified>
</cp:coreProperties>
</file>

<file path=docProps/thumbnail.jpeg>
</file>